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A6889-B528-4717-AE0D-4AE4CBCC0A73}" type="datetimeFigureOut">
              <a:rPr lang="fr-FR" smtClean="0"/>
              <a:t>27/11/2018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7A545-9F94-4B1D-AF8D-6E80CC9034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79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C2BE-17FE-2F40-86BC-62AB0BDDB68B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5289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C2BE-17FE-2F40-86BC-62AB0BDDB68B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535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C2BE-17FE-2F40-86BC-62AB0BDDB68B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782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C2BE-17FE-2F40-86BC-62AB0BDDB68B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0940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C2BE-17FE-2F40-86BC-62AB0BDDB68B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4986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C2BE-17FE-2F40-86BC-62AB0BDDB68B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6796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C2BE-17FE-2F40-86BC-62AB0BDDB68B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502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49E3-9445-49E3-8E82-FFCEC4AA5019}" type="datetimeFigureOut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A61-C866-42F0-8B1F-9432BD8B1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21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49E3-9445-49E3-8E82-FFCEC4AA5019}" type="datetimeFigureOut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A61-C866-42F0-8B1F-9432BD8B1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68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49E3-9445-49E3-8E82-FFCEC4AA5019}" type="datetimeFigureOut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A61-C866-42F0-8B1F-9432BD8B1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620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re 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16"/>
          <p:cNvCxnSpPr/>
          <p:nvPr/>
        </p:nvCxnSpPr>
        <p:spPr>
          <a:xfrm>
            <a:off x="5467048" y="10925"/>
            <a:ext cx="6757291" cy="0"/>
          </a:xfrm>
          <a:prstGeom prst="line">
            <a:avLst/>
          </a:prstGeom>
          <a:ln>
            <a:solidFill>
              <a:srgbClr val="1A61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3311921" y="2526969"/>
            <a:ext cx="5611145" cy="1450643"/>
          </a:xfrm>
        </p:spPr>
        <p:txBody>
          <a:bodyPr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lang="en-US" sz="3200" b="1" kern="1200" baseline="0" dirty="0" smtClean="0">
                <a:solidFill>
                  <a:srgbClr val="0F70C5"/>
                </a:solidFill>
                <a:latin typeface="+mj-lt"/>
                <a:ea typeface="+mj-ea"/>
                <a:cs typeface="PT Sans"/>
              </a:defRPr>
            </a:lvl1pPr>
          </a:lstStyle>
          <a:p>
            <a:r>
              <a:rPr lang="en-US" dirty="0" err="1" smtClean="0"/>
              <a:t>Titre</a:t>
            </a:r>
            <a:r>
              <a:rPr lang="en-US" dirty="0" smtClean="0"/>
              <a:t> du document</a:t>
            </a:r>
            <a:br>
              <a:rPr lang="en-US" dirty="0" smtClean="0"/>
            </a:br>
            <a:r>
              <a:rPr lang="en-US" dirty="0" smtClean="0"/>
              <a:t>PowerPoint</a:t>
            </a:r>
            <a:endParaRPr lang="en-US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3311921" y="3977612"/>
            <a:ext cx="5611145" cy="39519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A6A6A6"/>
                </a:solidFill>
              </a:defRPr>
            </a:lvl1pPr>
          </a:lstStyle>
          <a:p>
            <a:pPr lvl="0"/>
            <a:r>
              <a:rPr lang="fr-FR" dirty="0" smtClean="0"/>
              <a:t>Numéro de l’édition (si besoin)</a:t>
            </a:r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3311921" y="4977571"/>
            <a:ext cx="5611145" cy="895643"/>
          </a:xfrm>
        </p:spPr>
        <p:txBody>
          <a:bodyPr>
            <a:norm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67" b="0" i="0" baseline="0">
                <a:solidFill>
                  <a:srgbClr val="292929"/>
                </a:solidFill>
                <a:latin typeface="+mj-lt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smtClean="0">
                <a:solidFill>
                  <a:srgbClr val="171B2D"/>
                </a:solidFill>
                <a:latin typeface="+mj-lt"/>
                <a:cs typeface="PT Sans"/>
              </a:rPr>
              <a:t>Prénom Nom</a:t>
            </a:r>
            <a:br>
              <a:rPr lang="fr-FR" sz="1600" dirty="0" smtClean="0">
                <a:solidFill>
                  <a:srgbClr val="171B2D"/>
                </a:solidFill>
                <a:latin typeface="+mj-lt"/>
                <a:cs typeface="PT Sans"/>
              </a:rPr>
            </a:br>
            <a:r>
              <a:rPr lang="fr-FR" sz="1600" dirty="0" smtClean="0">
                <a:solidFill>
                  <a:srgbClr val="171B2D"/>
                </a:solidFill>
                <a:latin typeface="+mj-lt"/>
                <a:cs typeface="PT Sans"/>
              </a:rPr>
              <a:t>Titre du poste</a:t>
            </a:r>
            <a:br>
              <a:rPr lang="fr-FR" sz="1600" dirty="0" smtClean="0">
                <a:solidFill>
                  <a:srgbClr val="171B2D"/>
                </a:solidFill>
                <a:latin typeface="+mj-lt"/>
                <a:cs typeface="PT Sans"/>
              </a:rPr>
            </a:br>
            <a:r>
              <a:rPr lang="fr-FR" sz="1600" dirty="0" smtClean="0">
                <a:solidFill>
                  <a:srgbClr val="171B2D"/>
                </a:solidFill>
                <a:latin typeface="+mj-lt"/>
                <a:cs typeface="PT Sans"/>
              </a:rPr>
              <a:t>NOM DE L’ORGANISME</a:t>
            </a:r>
          </a:p>
          <a:p>
            <a:endParaRPr lang="fr-FR" sz="1600" dirty="0">
              <a:solidFill>
                <a:srgbClr val="171B2D"/>
              </a:solidFill>
              <a:latin typeface="+mj-lt"/>
              <a:cs typeface="PT Sans"/>
            </a:endParaRP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3311920" y="4364742"/>
            <a:ext cx="5611145" cy="612829"/>
          </a:xfrm>
        </p:spPr>
        <p:txBody>
          <a:bodyPr>
            <a:norm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67" b="1" i="0" baseline="0">
                <a:solidFill>
                  <a:srgbClr val="292929"/>
                </a:solidFill>
                <a:latin typeface="+mj-lt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smtClean="0">
                <a:solidFill>
                  <a:srgbClr val="171B2D"/>
                </a:solidFill>
                <a:latin typeface="+mj-lt"/>
                <a:cs typeface="PT Sans"/>
              </a:rPr>
              <a:t>JJ mois AAAA (date du rapport)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-9031" y="10925"/>
            <a:ext cx="12224339" cy="0"/>
          </a:xfrm>
          <a:prstGeom prst="line">
            <a:avLst/>
          </a:prstGeom>
          <a:ln>
            <a:solidFill>
              <a:srgbClr val="1A61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ONPE_Logo_01.pn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13" y="1102182"/>
            <a:ext cx="3478003" cy="142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47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12192000" cy="1321545"/>
          </a:xfrm>
          <a:prstGeom prst="rect">
            <a:avLst/>
          </a:prstGeom>
          <a:solidFill>
            <a:srgbClr val="0049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49392" y="1472057"/>
            <a:ext cx="11759459" cy="4525963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rgbClr val="004964"/>
                </a:solidFill>
                <a:latin typeface="Source Sans Pro"/>
                <a:cs typeface="Source Sans Pro"/>
              </a:defRPr>
            </a:lvl1pPr>
            <a:lvl2pPr marL="0" indent="0">
              <a:buNone/>
              <a:defRPr sz="2000">
                <a:latin typeface="Source Sans Pro"/>
                <a:cs typeface="Source Sans Pro"/>
              </a:defRPr>
            </a:lvl2pPr>
            <a:lvl3pPr marL="0" indent="0">
              <a:buNone/>
              <a:defRPr sz="1500" b="0" i="0">
                <a:solidFill>
                  <a:schemeClr val="tx1"/>
                </a:solidFill>
                <a:latin typeface="Source Sans Pro"/>
                <a:cs typeface="Source Sans Pro"/>
              </a:defRPr>
            </a:lvl3pPr>
            <a:lvl4pPr marL="0" indent="0">
              <a:buNone/>
              <a:defRPr sz="1500" b="0" i="1">
                <a:solidFill>
                  <a:srgbClr val="004964"/>
                </a:solidFill>
                <a:latin typeface="Source Sans Pro"/>
                <a:cs typeface="Source Sans Pro"/>
              </a:defRPr>
            </a:lvl4pPr>
            <a:lvl5pPr marL="0" indent="0">
              <a:buNone/>
              <a:defRPr sz="1500" i="1">
                <a:solidFill>
                  <a:srgbClr val="004964"/>
                </a:solidFill>
                <a:latin typeface="Source Sans Pro"/>
                <a:cs typeface="Source Sans Pro"/>
              </a:defRPr>
            </a:lvl5pPr>
          </a:lstStyle>
          <a:p>
            <a:pPr lvl="0"/>
            <a:r>
              <a:rPr lang="fr-FR" dirty="0" smtClean="0"/>
              <a:t>CLIQUEZ POUR MODIFIER LES STYLES DEUXIÈME 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2"/>
            <a:r>
              <a:rPr lang="fr-FR" dirty="0" smtClean="0"/>
              <a:t>Quatrième niveau</a:t>
            </a:r>
          </a:p>
          <a:p>
            <a:pPr lvl="3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2" hasCustomPrompt="1"/>
          </p:nvPr>
        </p:nvSpPr>
        <p:spPr>
          <a:xfrm>
            <a:off x="249392" y="304614"/>
            <a:ext cx="11759459" cy="790223"/>
          </a:xfrm>
        </p:spPr>
        <p:txBody>
          <a:bodyPr/>
          <a:lstStyle>
            <a:lvl1pPr marL="0" indent="0">
              <a:buNone/>
              <a:defRPr sz="25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 marL="342891" indent="-342891">
              <a:buFont typeface="+mj-lt"/>
              <a:buAutoNum type="arabicPeriod"/>
              <a:defRPr sz="1800">
                <a:solidFill>
                  <a:schemeClr val="bg1"/>
                </a:solidFill>
                <a:latin typeface="Source Sans Pro"/>
                <a:cs typeface="Source Sans Pro"/>
              </a:defRPr>
            </a:lvl2pPr>
            <a:lvl3pPr marL="342891" indent="-342891">
              <a:buFont typeface="+mj-lt"/>
              <a:buAutoNum type="arabicPeriod"/>
              <a:defRPr sz="1800" b="0" i="0">
                <a:solidFill>
                  <a:srgbClr val="FFFFFF"/>
                </a:solidFill>
                <a:latin typeface="Source Sans Pro"/>
                <a:cs typeface="Source Sans Pro"/>
              </a:defRPr>
            </a:lvl3pPr>
            <a:lvl4pPr marL="0" indent="0">
              <a:buNone/>
              <a:defRPr b="0" i="1">
                <a:solidFill>
                  <a:srgbClr val="004964"/>
                </a:solidFill>
              </a:defRPr>
            </a:lvl4pPr>
            <a:lvl5pPr marL="0" indent="0">
              <a:buNone/>
              <a:defRPr/>
            </a:lvl5pPr>
          </a:lstStyle>
          <a:p>
            <a:pPr lvl="0"/>
            <a:r>
              <a:rPr lang="fr-FR" dirty="0" smtClean="0"/>
              <a:t>CLIQUEZ POUR MODIFIER LES STYLES </a:t>
            </a:r>
          </a:p>
          <a:p>
            <a:pPr lvl="1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6068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49E3-9445-49E3-8E82-FFCEC4AA5019}" type="datetimeFigureOut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A61-C866-42F0-8B1F-9432BD8B1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00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49E3-9445-49E3-8E82-FFCEC4AA5019}" type="datetimeFigureOut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A61-C866-42F0-8B1F-9432BD8B1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78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49E3-9445-49E3-8E82-FFCEC4AA5019}" type="datetimeFigureOut">
              <a:rPr lang="fr-FR" smtClean="0"/>
              <a:t>27/11/2018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A61-C866-42F0-8B1F-9432BD8B1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56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49E3-9445-49E3-8E82-FFCEC4AA5019}" type="datetimeFigureOut">
              <a:rPr lang="fr-FR" smtClean="0"/>
              <a:t>27/11/2018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A61-C866-42F0-8B1F-9432BD8B1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49E3-9445-49E3-8E82-FFCEC4AA5019}" type="datetimeFigureOut">
              <a:rPr lang="fr-FR" smtClean="0"/>
              <a:t>27/11/2018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A61-C866-42F0-8B1F-9432BD8B1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28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49E3-9445-49E3-8E82-FFCEC4AA5019}" type="datetimeFigureOut">
              <a:rPr lang="fr-FR" smtClean="0"/>
              <a:t>27/11/2018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A61-C866-42F0-8B1F-9432BD8B1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1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49E3-9445-49E3-8E82-FFCEC4AA5019}" type="datetimeFigureOut">
              <a:rPr lang="fr-FR" smtClean="0"/>
              <a:t>27/11/2018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A61-C866-42F0-8B1F-9432BD8B1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58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49E3-9445-49E3-8E82-FFCEC4AA5019}" type="datetimeFigureOut">
              <a:rPr lang="fr-FR" smtClean="0"/>
              <a:t>27/11/2018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A61-C866-42F0-8B1F-9432BD8B1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20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F49E3-9445-49E3-8E82-FFCEC4AA5019}" type="datetimeFigureOut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25A61-C866-42F0-8B1F-9432BD8B1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93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SOLIHA, partenaire </a:t>
            </a:r>
            <a:r>
              <a:rPr lang="fr-FR" dirty="0"/>
              <a:t>du </a:t>
            </a:r>
            <a:r>
              <a:rPr lang="fr-FR" dirty="0" smtClean="0"/>
              <a:t>Service Public de la Rénovation Energétique </a:t>
            </a:r>
            <a:r>
              <a:rPr lang="fr-FR" dirty="0"/>
              <a:t>TINERGIE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Brest </a:t>
            </a:r>
            <a:r>
              <a:rPr lang="fr-FR" dirty="0"/>
              <a:t>Métropole</a:t>
            </a:r>
            <a:br>
              <a:rPr lang="fr-FR" dirty="0"/>
            </a:b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Nicolas ROUSSEAU</a:t>
            </a:r>
            <a:endParaRPr lang="fr-FR" dirty="0"/>
          </a:p>
          <a:p>
            <a:r>
              <a:rPr lang="fr-FR" dirty="0" smtClean="0"/>
              <a:t>SOLIHA, Solidaires pour l’Habitat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3311921" y="4154655"/>
            <a:ext cx="5611145" cy="612829"/>
          </a:xfrm>
        </p:spPr>
        <p:txBody>
          <a:bodyPr/>
          <a:lstStyle/>
          <a:p>
            <a:r>
              <a:rPr lang="fr-FR" dirty="0" smtClean="0"/>
              <a:t>23 novembre 2018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" y="72017"/>
            <a:ext cx="3071777" cy="307177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304" y="886317"/>
            <a:ext cx="2064912" cy="101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3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2"/>
          </p:nvPr>
        </p:nvSpPr>
        <p:spPr>
          <a:xfrm>
            <a:off x="1548843" y="326293"/>
            <a:ext cx="9086300" cy="790223"/>
          </a:xfrm>
        </p:spPr>
        <p:txBody>
          <a:bodyPr>
            <a:noAutofit/>
          </a:bodyPr>
          <a:lstStyle/>
          <a:p>
            <a:r>
              <a:rPr lang="fr-FR" dirty="0" smtClean="0"/>
              <a:t>Le contexte : SOLIHA, partenaire du SPRE TINERGIE Brest Métropole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0203259" y="6356351"/>
            <a:ext cx="327380" cy="365125"/>
          </a:xfrm>
        </p:spPr>
        <p:txBody>
          <a:bodyPr/>
          <a:lstStyle/>
          <a:p>
            <a:fld id="{570911E1-9522-7740-9026-DC4CCD5E5C26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00" y="5817327"/>
            <a:ext cx="1469984" cy="72158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41" y="1598811"/>
            <a:ext cx="9144000" cy="22581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098155"/>
            <a:ext cx="9144000" cy="177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2"/>
          </p:nvPr>
        </p:nvSpPr>
        <p:spPr>
          <a:xfrm>
            <a:off x="1667192" y="363326"/>
            <a:ext cx="8819595" cy="790223"/>
          </a:xfrm>
        </p:spPr>
        <p:txBody>
          <a:bodyPr>
            <a:noAutofit/>
          </a:bodyPr>
          <a:lstStyle/>
          <a:p>
            <a:r>
              <a:rPr lang="fr-FR" dirty="0" smtClean="0"/>
              <a:t>SOLIHA, partenaire « TINERGIE » pour Brest métropole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0203259" y="6356351"/>
            <a:ext cx="327380" cy="365125"/>
          </a:xfrm>
        </p:spPr>
        <p:txBody>
          <a:bodyPr/>
          <a:lstStyle/>
          <a:p>
            <a:fld id="{570911E1-9522-7740-9026-DC4CCD5E5C26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45" y="5817327"/>
            <a:ext cx="1469984" cy="7215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87030" y="1662349"/>
            <a:ext cx="8579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SOLIHA, partenaire TINERGIE pour rénover les maisons individuelles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Flèche droite 2"/>
          <p:cNvSpPr/>
          <p:nvPr/>
        </p:nvSpPr>
        <p:spPr>
          <a:xfrm>
            <a:off x="1587333" y="2339011"/>
            <a:ext cx="978408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349692" y="2242773"/>
            <a:ext cx="6664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Un parcours d’accompagnement proposé à </a:t>
            </a:r>
            <a:r>
              <a:rPr lang="fr-FR" dirty="0"/>
              <a:t>239 ménages dont 197 parcours validés en </a:t>
            </a:r>
            <a:r>
              <a:rPr lang="fr-FR" dirty="0"/>
              <a:t>2017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22" y="3030829"/>
            <a:ext cx="8407829" cy="284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6136413"/>
            <a:ext cx="1469984" cy="7215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87030" y="1662349"/>
            <a:ext cx="8579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SOLIHA, partenaire TINERGIE pour rénover les maisons individuelles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Flèche droite 2"/>
          <p:cNvSpPr/>
          <p:nvPr/>
        </p:nvSpPr>
        <p:spPr>
          <a:xfrm>
            <a:off x="2076537" y="2366631"/>
            <a:ext cx="978408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538582" y="2401011"/>
            <a:ext cx="6664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Un parcours </a:t>
            </a:r>
            <a:r>
              <a:rPr lang="fr-FR" dirty="0"/>
              <a:t>d’accompagnement : le plus souvent assez global </a:t>
            </a:r>
          </a:p>
          <a:p>
            <a:r>
              <a:rPr lang="fr-FR" dirty="0"/>
              <a:t>¾ des chantiers = 2 ou 3 corps de travaux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55" y="3211132"/>
            <a:ext cx="11172869" cy="2258096"/>
          </a:xfrm>
          <a:prstGeom prst="rect">
            <a:avLst/>
          </a:prstGeom>
        </p:spPr>
      </p:pic>
      <p:sp>
        <p:nvSpPr>
          <p:cNvPr id="11" name="Espace réservé du contenu 6"/>
          <p:cNvSpPr>
            <a:spLocks noGrp="1"/>
          </p:cNvSpPr>
          <p:nvPr>
            <p:ph idx="12"/>
          </p:nvPr>
        </p:nvSpPr>
        <p:spPr>
          <a:xfrm>
            <a:off x="1667192" y="363326"/>
            <a:ext cx="8819595" cy="790223"/>
          </a:xfrm>
        </p:spPr>
        <p:txBody>
          <a:bodyPr>
            <a:noAutofit/>
          </a:bodyPr>
          <a:lstStyle/>
          <a:p>
            <a:r>
              <a:rPr lang="fr-FR" dirty="0" smtClean="0"/>
              <a:t>SOLIHA, partenaire « TINERGIE » pour Brest métropole</a:t>
            </a:r>
          </a:p>
        </p:txBody>
      </p:sp>
    </p:spTree>
    <p:extLst>
      <p:ext uri="{BB962C8B-B14F-4D97-AF65-F5344CB8AC3E}">
        <p14:creationId xmlns:p14="http://schemas.microsoft.com/office/powerpoint/2010/main" val="2929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6" y="5861217"/>
            <a:ext cx="1469984" cy="7215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87030" y="1662349"/>
            <a:ext cx="8579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SOLIHA, partenaire TINERGIE pour rénover les maisons </a:t>
            </a:r>
            <a:r>
              <a:rPr lang="fr-FR" dirty="0"/>
              <a:t>individuelles : </a:t>
            </a:r>
          </a:p>
          <a:p>
            <a:r>
              <a:rPr lang="fr-FR" dirty="0"/>
              <a:t>gain de 43 % moyen, saut de deux classes F vers D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87" y="2507853"/>
            <a:ext cx="9144000" cy="2966835"/>
          </a:xfrm>
          <a:prstGeom prst="rect">
            <a:avLst/>
          </a:prstGeom>
        </p:spPr>
      </p:pic>
      <p:sp>
        <p:nvSpPr>
          <p:cNvPr id="11" name="Espace réservé du contenu 6"/>
          <p:cNvSpPr>
            <a:spLocks noGrp="1"/>
          </p:cNvSpPr>
          <p:nvPr>
            <p:ph idx="12"/>
          </p:nvPr>
        </p:nvSpPr>
        <p:spPr>
          <a:xfrm>
            <a:off x="1667192" y="363326"/>
            <a:ext cx="8819595" cy="790223"/>
          </a:xfrm>
        </p:spPr>
        <p:txBody>
          <a:bodyPr>
            <a:noAutofit/>
          </a:bodyPr>
          <a:lstStyle/>
          <a:p>
            <a:r>
              <a:rPr lang="fr-FR" dirty="0" smtClean="0"/>
              <a:t>SOLIHA, partenaire « TINERGIE » pour Brest métropole</a:t>
            </a:r>
          </a:p>
        </p:txBody>
      </p:sp>
    </p:spTree>
    <p:extLst>
      <p:ext uri="{BB962C8B-B14F-4D97-AF65-F5344CB8AC3E}">
        <p14:creationId xmlns:p14="http://schemas.microsoft.com/office/powerpoint/2010/main" val="22113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6869" y="1443301"/>
            <a:ext cx="8579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SOLIHA, </a:t>
            </a:r>
            <a:r>
              <a:rPr lang="fr-FR" dirty="0"/>
              <a:t>partenaire TINERGIE </a:t>
            </a:r>
            <a:r>
              <a:rPr lang="fr-FR" dirty="0"/>
              <a:t>pour rénover les copropriétés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Flèche droite 2"/>
          <p:cNvSpPr/>
          <p:nvPr/>
        </p:nvSpPr>
        <p:spPr>
          <a:xfrm>
            <a:off x="2015577" y="2020195"/>
            <a:ext cx="978408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344452" y="1903249"/>
            <a:ext cx="6664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Un parcours d’accompagnement proposé </a:t>
            </a:r>
            <a:r>
              <a:rPr lang="fr-FR" dirty="0"/>
              <a:t>aux acteurs </a:t>
            </a:r>
            <a:r>
              <a:rPr lang="fr-FR" dirty="0"/>
              <a:t>de la copropriété </a:t>
            </a:r>
            <a:r>
              <a:rPr lang="fr-FR" dirty="0"/>
              <a:t>en lien avec la </a:t>
            </a:r>
            <a:r>
              <a:rPr lang="fr-FR" dirty="0"/>
              <a:t>CLCV, </a:t>
            </a:r>
            <a:r>
              <a:rPr lang="fr-FR" dirty="0"/>
              <a:t>l’ALEC.</a:t>
            </a:r>
            <a:endParaRPr lang="fr-FR" dirty="0"/>
          </a:p>
        </p:txBody>
      </p:sp>
      <p:sp>
        <p:nvSpPr>
          <p:cNvPr id="11" name="Espace réservé du contenu 6"/>
          <p:cNvSpPr>
            <a:spLocks noGrp="1"/>
          </p:cNvSpPr>
          <p:nvPr>
            <p:ph idx="12"/>
          </p:nvPr>
        </p:nvSpPr>
        <p:spPr>
          <a:xfrm>
            <a:off x="1667192" y="363326"/>
            <a:ext cx="8819595" cy="790223"/>
          </a:xfrm>
        </p:spPr>
        <p:txBody>
          <a:bodyPr>
            <a:noAutofit/>
          </a:bodyPr>
          <a:lstStyle/>
          <a:p>
            <a:r>
              <a:rPr lang="fr-FR" dirty="0" smtClean="0"/>
              <a:t>SOLIHA, partenaire « TINERGIE » pour Brest métropole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22" y="2766217"/>
            <a:ext cx="6554367" cy="395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6"/>
          <p:cNvSpPr>
            <a:spLocks noGrp="1"/>
          </p:cNvSpPr>
          <p:nvPr>
            <p:ph idx="12"/>
          </p:nvPr>
        </p:nvSpPr>
        <p:spPr>
          <a:xfrm>
            <a:off x="291922" y="125385"/>
            <a:ext cx="11766996" cy="790223"/>
          </a:xfrm>
        </p:spPr>
        <p:txBody>
          <a:bodyPr>
            <a:noAutofit/>
          </a:bodyPr>
          <a:lstStyle/>
          <a:p>
            <a:r>
              <a:rPr lang="fr-FR" dirty="0" smtClean="0"/>
              <a:t>SOLIHA, partenaire pour Brest métropole, approche </a:t>
            </a:r>
            <a:r>
              <a:rPr lang="fr-FR" dirty="0" err="1" smtClean="0"/>
              <a:t>copro</a:t>
            </a:r>
            <a:r>
              <a:rPr lang="fr-FR" dirty="0" smtClean="0"/>
              <a:t> en centre ancien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912" y="915608"/>
            <a:ext cx="7945037" cy="59423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933" y="6136413"/>
            <a:ext cx="1469984" cy="7215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274" y="2774667"/>
            <a:ext cx="3322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Un parcours </a:t>
            </a:r>
            <a:r>
              <a:rPr lang="fr-FR" dirty="0"/>
              <a:t>d’accompagnement en centre ancien avec la SEMPI.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27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6"/>
          <p:cNvSpPr>
            <a:spLocks noGrp="1"/>
          </p:cNvSpPr>
          <p:nvPr>
            <p:ph idx="12"/>
          </p:nvPr>
        </p:nvSpPr>
        <p:spPr>
          <a:xfrm>
            <a:off x="738390" y="363326"/>
            <a:ext cx="9748397" cy="790223"/>
          </a:xfrm>
        </p:spPr>
        <p:txBody>
          <a:bodyPr>
            <a:noAutofit/>
          </a:bodyPr>
          <a:lstStyle/>
          <a:p>
            <a:r>
              <a:rPr lang="fr-FR" dirty="0" smtClean="0"/>
              <a:t>Pour aller plus loin dans l’accompagnement de plus de copropriétés, site internet SOLIHA </a:t>
            </a:r>
            <a:r>
              <a:rPr lang="fr-FR" dirty="0" err="1" smtClean="0"/>
              <a:t>Copro</a:t>
            </a:r>
            <a:r>
              <a:rPr lang="fr-FR" dirty="0" smtClean="0"/>
              <a:t> en 2019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65" y="1386925"/>
            <a:ext cx="4767427" cy="54710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93" y="5955663"/>
            <a:ext cx="1469984" cy="72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Grand écran</PresentationFormat>
  <Paragraphs>30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PT Sans</vt:lpstr>
      <vt:lpstr>Source Sans Pro</vt:lpstr>
      <vt:lpstr>Thème Office</vt:lpstr>
      <vt:lpstr> SOLIHA, partenaire du Service Public de la Rénovation Energétique TINERGIE  Brest Métropole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ADEME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SOLIHA, partenaire du Service Public de la Rénovation Energétique TINERGIE  Brest Métropole </dc:title>
  <dc:creator>DEVALIERE Isolde</dc:creator>
  <cp:lastModifiedBy>DEVALIERE Isolde</cp:lastModifiedBy>
  <cp:revision>1</cp:revision>
  <dcterms:created xsi:type="dcterms:W3CDTF">2018-11-27T18:11:11Z</dcterms:created>
  <dcterms:modified xsi:type="dcterms:W3CDTF">2018-11-27T18:11:30Z</dcterms:modified>
</cp:coreProperties>
</file>