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7" r:id="rId4"/>
  </p:sldMasterIdLst>
  <p:notesMasterIdLst>
    <p:notesMasterId r:id="rId8"/>
  </p:notesMasterIdLst>
  <p:handoutMasterIdLst>
    <p:handoutMasterId r:id="rId9"/>
  </p:handoutMasterIdLst>
  <p:sldIdLst>
    <p:sldId id="349" r:id="rId5"/>
    <p:sldId id="358" r:id="rId6"/>
    <p:sldId id="359" r:id="rId7"/>
  </p:sldIdLst>
  <p:sldSz cx="9144000" cy="5143500" type="screen16x9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1E84D1"/>
    <a:srgbClr val="292929"/>
    <a:srgbClr val="DDECF8"/>
    <a:srgbClr val="0A57AE"/>
    <a:srgbClr val="171B2D"/>
    <a:srgbClr val="C8181F"/>
    <a:srgbClr val="0F70C5"/>
    <a:srgbClr val="0F70BA"/>
    <a:srgbClr val="2B8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7" autoAdjust="0"/>
    <p:restoredTop sz="96664" autoAdjust="0"/>
  </p:normalViewPr>
  <p:slideViewPr>
    <p:cSldViewPr snapToGrid="0" snapToObjects="1">
      <p:cViewPr varScale="1">
        <p:scale>
          <a:sx n="137" d="100"/>
          <a:sy n="137" d="100"/>
        </p:scale>
        <p:origin x="96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480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AE2EEBD-A7B9-4C46-85CC-0951F429960F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6E8B1C1-58F5-C746-8214-0EDC406AC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316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76B3DFE-BD6B-F642-9D79-E0E5204B42C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A6F92DA-E3C1-DB45-8F57-57DE17146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09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21487" cy="3836988"/>
          </a:xfrm>
        </p:spPr>
      </p:sp>
      <p:sp>
        <p:nvSpPr>
          <p:cNvPr id="993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/>
          </a:p>
        </p:txBody>
      </p:sp>
      <p:sp>
        <p:nvSpPr>
          <p:cNvPr id="99332" name="Espace réservé du numéro de diapositive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720376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3215615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710854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4206093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58F71B46-E3EF-44E5-A059-5B07923B458C}" type="slidenum">
              <a:rPr lang="fr-FR" altLang="fr-FR" sz="1400" b="0">
                <a:solidFill>
                  <a:srgbClr val="000000"/>
                </a:solidFill>
                <a:latin typeface="Arial Narrow" pitchFamily="34" charset="0"/>
              </a:rPr>
              <a:pPr eaLnBrk="1"/>
              <a:t>2</a:t>
            </a:fld>
            <a:endParaRPr lang="fr-FR" altLang="fr-FR" sz="1400" b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365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21487" cy="3836988"/>
          </a:xfrm>
        </p:spPr>
      </p:sp>
      <p:sp>
        <p:nvSpPr>
          <p:cNvPr id="993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/>
          </a:p>
        </p:txBody>
      </p:sp>
      <p:sp>
        <p:nvSpPr>
          <p:cNvPr id="99332" name="Espace réservé du numéro de diapositive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defTabSz="447091" eaLnBrk="0"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720376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3215615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710854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4206093" indent="-245900" defTabSz="4470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18784" algn="l"/>
                <a:tab pos="1437569" algn="l"/>
                <a:tab pos="2154634" algn="l"/>
                <a:tab pos="2873419" algn="l"/>
              </a:tabLst>
              <a:defRPr sz="21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58F71B46-E3EF-44E5-A059-5B07923B458C}" type="slidenum">
              <a:rPr lang="fr-FR" altLang="fr-FR" sz="1400" b="0">
                <a:solidFill>
                  <a:srgbClr val="000000"/>
                </a:solidFill>
                <a:latin typeface="Arial Narrow" pitchFamily="34" charset="0"/>
              </a:rPr>
              <a:pPr eaLnBrk="1"/>
              <a:t>3</a:t>
            </a:fld>
            <a:endParaRPr lang="fr-FR" altLang="fr-FR" sz="1400" b="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63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52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titre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/>
        </p:nvCxnSpPr>
        <p:spPr>
          <a:xfrm>
            <a:off x="4100286" y="8194"/>
            <a:ext cx="5067968" cy="0"/>
          </a:xfrm>
          <a:prstGeom prst="line">
            <a:avLst/>
          </a:prstGeom>
          <a:ln>
            <a:solidFill>
              <a:srgbClr val="1A61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2483940" y="1895227"/>
            <a:ext cx="4208359" cy="1087982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baseline="0" dirty="0" smtClean="0">
                <a:solidFill>
                  <a:srgbClr val="0F70C5"/>
                </a:solidFill>
                <a:latin typeface="+mj-lt"/>
                <a:ea typeface="+mj-ea"/>
                <a:cs typeface="PT Sans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du document</a:t>
            </a:r>
            <a:br>
              <a:rPr lang="en-US" dirty="0" smtClean="0"/>
            </a:br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1" hasCustomPrompt="1"/>
          </p:nvPr>
        </p:nvSpPr>
        <p:spPr>
          <a:xfrm>
            <a:off x="2483940" y="2983209"/>
            <a:ext cx="4208359" cy="296394"/>
          </a:xfrm>
        </p:spPr>
        <p:txBody>
          <a:bodyPr>
            <a:normAutofit/>
          </a:bodyPr>
          <a:lstStyle>
            <a:lvl1pPr marL="0" indent="0" algn="ctr">
              <a:buNone/>
              <a:defRPr sz="900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dirty="0" smtClean="0"/>
              <a:t>Numéro de l’édition (si besoin)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13" hasCustomPrompt="1"/>
          </p:nvPr>
        </p:nvSpPr>
        <p:spPr>
          <a:xfrm>
            <a:off x="2483940" y="3733178"/>
            <a:ext cx="4208359" cy="67173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0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Prénom Nom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Titre du poste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NOM DE L’ORGANISME</a:t>
            </a:r>
          </a:p>
          <a:p>
            <a:endParaRPr lang="fr-FR" sz="1200" dirty="0">
              <a:solidFill>
                <a:srgbClr val="171B2D"/>
              </a:solidFill>
              <a:latin typeface="+mj-lt"/>
              <a:cs typeface="PT Sans"/>
            </a:endParaRPr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2483939" y="3273556"/>
            <a:ext cx="4208359" cy="45962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JJ mois AAAA (date du rapport)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-6773" y="8194"/>
            <a:ext cx="9168254" cy="0"/>
          </a:xfrm>
          <a:prstGeom prst="line">
            <a:avLst/>
          </a:prstGeom>
          <a:ln>
            <a:solidFill>
              <a:srgbClr val="1A61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ONPE_Logo_01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160" y="826636"/>
            <a:ext cx="2608502" cy="106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5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8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9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3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8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8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9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93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27/11/2018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2E7D71A-8E05-4AAE-BE1B-6F2ADE328F4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27/11/2018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44AE98F-4D61-46C8-92F6-FE433DA5E9D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8" r:id="rId1"/>
    <p:sldLayoutId id="2147493489" r:id="rId2"/>
    <p:sldLayoutId id="2147493490" r:id="rId3"/>
    <p:sldLayoutId id="2147493491" r:id="rId4"/>
    <p:sldLayoutId id="2147493492" r:id="rId5"/>
    <p:sldLayoutId id="2147493493" r:id="rId6"/>
    <p:sldLayoutId id="2147493494" r:id="rId7"/>
    <p:sldLayoutId id="2147493495" r:id="rId8"/>
    <p:sldLayoutId id="2147493496" r:id="rId9"/>
    <p:sldLayoutId id="2147493497" r:id="rId10"/>
    <p:sldLayoutId id="2147493498" r:id="rId11"/>
    <p:sldLayoutId id="21474934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06289" y="1759999"/>
            <a:ext cx="4208359" cy="1087982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L</a:t>
            </a:r>
            <a:r>
              <a:rPr lang="fr-FR" dirty="0" smtClean="0"/>
              <a:t>e Programme CEE </a:t>
            </a:r>
            <a:r>
              <a:rPr lang="fr-FR" dirty="0"/>
              <a:t>ECORCE </a:t>
            </a:r>
            <a:r>
              <a:rPr lang="fr-FR" dirty="0" smtClean="0"/>
              <a:t>proposé par SOLIHA et SONERGIA pour accompagner les ménages  (travaux, comportement)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Nicolas ROUSSEAU</a:t>
            </a:r>
            <a:endParaRPr lang="fr-FR" dirty="0"/>
          </a:p>
          <a:p>
            <a:r>
              <a:rPr lang="fr-FR" dirty="0" smtClean="0"/>
              <a:t>SOLIHA, Solidaires pour l’Habitat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2483940" y="3115991"/>
            <a:ext cx="4208359" cy="459622"/>
          </a:xfrm>
        </p:spPr>
        <p:txBody>
          <a:bodyPr/>
          <a:lstStyle/>
          <a:p>
            <a:r>
              <a:rPr lang="fr-FR" dirty="0" smtClean="0"/>
              <a:t>23 novembre 2018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5" y="54012"/>
            <a:ext cx="2303833" cy="230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6" y="122762"/>
            <a:ext cx="8818713" cy="502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63" y="0"/>
            <a:ext cx="8811474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700" y="4602310"/>
            <a:ext cx="1102488" cy="54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7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documentManagement/types"/>
    <ds:schemaRef ds:uri="http://schemas.microsoft.com/sharepoint/v3/field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Présentation_ONPE_Masque_PowerPoint</Template>
  <TotalTime>10324</TotalTime>
  <Words>12</Words>
  <Application>Microsoft Office PowerPoint</Application>
  <PresentationFormat>Affichage à l'écran (16:9)</PresentationFormat>
  <Paragraphs>6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Arial Unicode MS</vt:lpstr>
      <vt:lpstr>Calibri</vt:lpstr>
      <vt:lpstr>PT Sans</vt:lpstr>
      <vt:lpstr>Thème Office</vt:lpstr>
      <vt:lpstr> Le Programme CEE ECORCE proposé par SOLIHA et SONERGIA pour accompagner les ménages  (travaux, comportement)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DEVALIERE Isolde</cp:lastModifiedBy>
  <cp:revision>1012</cp:revision>
  <cp:lastPrinted>2018-11-20T15:44:58Z</cp:lastPrinted>
  <dcterms:created xsi:type="dcterms:W3CDTF">2010-04-12T23:12:02Z</dcterms:created>
  <dcterms:modified xsi:type="dcterms:W3CDTF">2018-11-27T18:11:57Z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