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75" r:id="rId4"/>
  </p:sldMasterIdLst>
  <p:notesMasterIdLst>
    <p:notesMasterId r:id="rId15"/>
  </p:notesMasterIdLst>
  <p:handoutMasterIdLst>
    <p:handoutMasterId r:id="rId16"/>
  </p:handoutMasterIdLst>
  <p:sldIdLst>
    <p:sldId id="306" r:id="rId5"/>
    <p:sldId id="316" r:id="rId6"/>
    <p:sldId id="338" r:id="rId7"/>
    <p:sldId id="332" r:id="rId8"/>
    <p:sldId id="333" r:id="rId9"/>
    <p:sldId id="334" r:id="rId10"/>
    <p:sldId id="336" r:id="rId11"/>
    <p:sldId id="335" r:id="rId12"/>
    <p:sldId id="337" r:id="rId13"/>
    <p:sldId id="331" r:id="rId14"/>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757"/>
    <a:srgbClr val="292929"/>
    <a:srgbClr val="1E84D1"/>
    <a:srgbClr val="DDECF8"/>
    <a:srgbClr val="1C1C1C"/>
    <a:srgbClr val="0A57AE"/>
    <a:srgbClr val="171B2D"/>
    <a:srgbClr val="C8181F"/>
    <a:srgbClr val="0F70C5"/>
    <a:srgbClr val="0F70B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19" autoAdjust="0"/>
    <p:restoredTop sz="94715" autoAdjust="0"/>
  </p:normalViewPr>
  <p:slideViewPr>
    <p:cSldViewPr snapToGrid="0" snapToObjects="1">
      <p:cViewPr varScale="1">
        <p:scale>
          <a:sx n="91" d="100"/>
          <a:sy n="91" d="100"/>
        </p:scale>
        <p:origin x="876" y="78"/>
      </p:cViewPr>
      <p:guideLst>
        <p:guide orient="horz" pos="162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49" d="100"/>
        <a:sy n="149" d="100"/>
      </p:scale>
      <p:origin x="0" y="0"/>
    </p:cViewPr>
  </p:sorterViewPr>
  <p:notesViewPr>
    <p:cSldViewPr snapToGrid="0" snapToObjects="1">
      <p:cViewPr varScale="1">
        <p:scale>
          <a:sx n="94" d="100"/>
          <a:sy n="94" d="100"/>
        </p:scale>
        <p:origin x="3480" y="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6B0580-C0E7-234C-A0AB-77BE3CDE730D}" type="doc">
      <dgm:prSet loTypeId="urn:microsoft.com/office/officeart/2008/layout/VerticalCurvedList" loCatId="" qsTypeId="urn:microsoft.com/office/officeart/2005/8/quickstyle/simple1" qsCatId="simple" csTypeId="urn:microsoft.com/office/officeart/2005/8/colors/colorful1" csCatId="colorful" phldr="1"/>
      <dgm:spPr/>
      <dgm:t>
        <a:bodyPr/>
        <a:lstStyle/>
        <a:p>
          <a:endParaRPr lang="fr-FR"/>
        </a:p>
      </dgm:t>
    </dgm:pt>
    <dgm:pt modelId="{10B8C3B1-07F0-FD4C-BC7F-BA7F1A319EEE}">
      <dgm:prSet phldrT="[Texte]" custT="1"/>
      <dgm:spPr/>
      <dgm:t>
        <a:bodyPr/>
        <a:lstStyle/>
        <a:p>
          <a:pPr>
            <a:buFont typeface="Garamond" panose="02020404030301010803" pitchFamily="18" charset="0"/>
            <a:buChar char="-"/>
          </a:pPr>
          <a:r>
            <a:rPr lang="fr-FR" sz="1600" b="0" dirty="0"/>
            <a:t>Positionner les professionnels du domicile en « sentinelle d’alerte » </a:t>
          </a:r>
        </a:p>
      </dgm:t>
    </dgm:pt>
    <dgm:pt modelId="{6E4816B4-EAE8-FC48-9046-316A7AE5692E}" type="parTrans" cxnId="{BC5D7C09-A9DB-B640-B167-C6D0BF5A1C28}">
      <dgm:prSet/>
      <dgm:spPr/>
      <dgm:t>
        <a:bodyPr/>
        <a:lstStyle/>
        <a:p>
          <a:endParaRPr lang="fr-FR"/>
        </a:p>
      </dgm:t>
    </dgm:pt>
    <dgm:pt modelId="{B51F9ADA-3F6F-3149-A3B2-20540C4BEA2A}" type="sibTrans" cxnId="{BC5D7C09-A9DB-B640-B167-C6D0BF5A1C28}">
      <dgm:prSet/>
      <dgm:spPr/>
      <dgm:t>
        <a:bodyPr/>
        <a:lstStyle/>
        <a:p>
          <a:endParaRPr lang="fr-FR"/>
        </a:p>
      </dgm:t>
    </dgm:pt>
    <dgm:pt modelId="{019242EA-D410-D044-9B0B-661A6EBB8ACF}">
      <dgm:prSet phldrT="[Texte]" custT="1"/>
      <dgm:spPr/>
      <dgm:t>
        <a:bodyPr/>
        <a:lstStyle/>
        <a:p>
          <a:pPr>
            <a:buFont typeface="Garamond" panose="02020404030301010803" pitchFamily="18" charset="0"/>
            <a:buChar char="-"/>
          </a:pPr>
          <a:r>
            <a:rPr lang="fr-FR" sz="1600" b="0" dirty="0"/>
            <a:t>Améliorer la qualité de vie des personnes qu’ils accompagnent</a:t>
          </a:r>
        </a:p>
      </dgm:t>
    </dgm:pt>
    <dgm:pt modelId="{049C5764-986D-324C-AB47-1D1BA030E710}" type="parTrans" cxnId="{DC46CCA2-F889-7643-9946-CA85D42A85D5}">
      <dgm:prSet/>
      <dgm:spPr/>
      <dgm:t>
        <a:bodyPr/>
        <a:lstStyle/>
        <a:p>
          <a:endParaRPr lang="fr-FR"/>
        </a:p>
      </dgm:t>
    </dgm:pt>
    <dgm:pt modelId="{0DB3537C-EBA0-994C-9593-13087DAB8107}" type="sibTrans" cxnId="{DC46CCA2-F889-7643-9946-CA85D42A85D5}">
      <dgm:prSet/>
      <dgm:spPr/>
      <dgm:t>
        <a:bodyPr/>
        <a:lstStyle/>
        <a:p>
          <a:endParaRPr lang="fr-FR"/>
        </a:p>
      </dgm:t>
    </dgm:pt>
    <dgm:pt modelId="{8CDDCB47-F2A0-B041-882C-AB77FAA996A3}">
      <dgm:prSet phldrT="[Texte]" custT="1"/>
      <dgm:spPr/>
      <dgm:t>
        <a:bodyPr/>
        <a:lstStyle/>
        <a:p>
          <a:r>
            <a:rPr lang="fr-FR" sz="1600" b="0" dirty="0"/>
            <a:t>Renforcer l’autonomisation des personnes aidées en termes de gestion et d’économie d’énergie</a:t>
          </a:r>
        </a:p>
      </dgm:t>
    </dgm:pt>
    <dgm:pt modelId="{068A44C7-9D04-704C-A710-4B3407757A4F}" type="parTrans" cxnId="{B1B11917-A117-E440-A460-C4805E87F694}">
      <dgm:prSet/>
      <dgm:spPr/>
      <dgm:t>
        <a:bodyPr/>
        <a:lstStyle/>
        <a:p>
          <a:endParaRPr lang="fr-FR"/>
        </a:p>
      </dgm:t>
    </dgm:pt>
    <dgm:pt modelId="{E88549EE-6FCA-6545-9ADC-AE5F01BABF1F}" type="sibTrans" cxnId="{B1B11917-A117-E440-A460-C4805E87F694}">
      <dgm:prSet/>
      <dgm:spPr/>
      <dgm:t>
        <a:bodyPr/>
        <a:lstStyle/>
        <a:p>
          <a:endParaRPr lang="fr-FR"/>
        </a:p>
      </dgm:t>
    </dgm:pt>
    <dgm:pt modelId="{6AA3A69A-18DA-D347-BA93-03006BF686F6}">
      <dgm:prSet custT="1"/>
      <dgm:spPr/>
      <dgm:t>
        <a:bodyPr/>
        <a:lstStyle/>
        <a:p>
          <a:r>
            <a:rPr lang="fr-FR" sz="1600" b="0" dirty="0">
              <a:latin typeface="Avenir Roman" panose="02000503020000020003" pitchFamily="2" charset="0"/>
            </a:rPr>
            <a:t>Prévenir les risques professionnels et diminuer le nombre d’accident du travail des professionnels du domicile</a:t>
          </a:r>
          <a:endParaRPr lang="fr-FR" sz="1600" b="0" dirty="0"/>
        </a:p>
      </dgm:t>
    </dgm:pt>
    <dgm:pt modelId="{5EFAA838-1F07-2049-961A-3EAB56CA3DDE}" type="parTrans" cxnId="{ACEF1416-88BC-E14C-8389-AB96FDD56EC4}">
      <dgm:prSet/>
      <dgm:spPr/>
      <dgm:t>
        <a:bodyPr/>
        <a:lstStyle/>
        <a:p>
          <a:endParaRPr lang="fr-FR"/>
        </a:p>
      </dgm:t>
    </dgm:pt>
    <dgm:pt modelId="{17768ED1-DF67-5149-B16B-66AC594E604E}" type="sibTrans" cxnId="{ACEF1416-88BC-E14C-8389-AB96FDD56EC4}">
      <dgm:prSet/>
      <dgm:spPr/>
      <dgm:t>
        <a:bodyPr/>
        <a:lstStyle/>
        <a:p>
          <a:endParaRPr lang="fr-FR"/>
        </a:p>
      </dgm:t>
    </dgm:pt>
    <dgm:pt modelId="{AE387179-0F76-8A4B-9B20-623BD3C235B4}">
      <dgm:prSet custT="1"/>
      <dgm:spPr/>
      <dgm:t>
        <a:bodyPr/>
        <a:lstStyle/>
        <a:p>
          <a:pPr>
            <a:buFont typeface="Garamond" panose="02020404030301010803" pitchFamily="18" charset="0"/>
            <a:buChar char="-"/>
          </a:pPr>
          <a:r>
            <a:rPr lang="fr-FR" sz="1600" b="0" dirty="0"/>
            <a:t>Nouer des partenariats entre acteurs du domicile et acteurs de l’énergie pour faciliter la prise en charge des « publics invisibles »</a:t>
          </a:r>
        </a:p>
      </dgm:t>
    </dgm:pt>
    <dgm:pt modelId="{777F3EAF-97EA-DF43-A4BD-C78950D0F7E4}" type="parTrans" cxnId="{52ECF900-CA1D-1C47-AB43-36139CF90EB1}">
      <dgm:prSet/>
      <dgm:spPr/>
      <dgm:t>
        <a:bodyPr/>
        <a:lstStyle/>
        <a:p>
          <a:endParaRPr lang="fr-FR"/>
        </a:p>
      </dgm:t>
    </dgm:pt>
    <dgm:pt modelId="{48CECD13-4270-5D4F-8888-5B37DBC217D2}" type="sibTrans" cxnId="{52ECF900-CA1D-1C47-AB43-36139CF90EB1}">
      <dgm:prSet/>
      <dgm:spPr/>
      <dgm:t>
        <a:bodyPr/>
        <a:lstStyle/>
        <a:p>
          <a:endParaRPr lang="fr-FR"/>
        </a:p>
      </dgm:t>
    </dgm:pt>
    <dgm:pt modelId="{A22C5C12-EDF5-6246-B7C8-FA8B5E5A79FE}" type="pres">
      <dgm:prSet presAssocID="{F86B0580-C0E7-234C-A0AB-77BE3CDE730D}" presName="Name0" presStyleCnt="0">
        <dgm:presLayoutVars>
          <dgm:chMax val="7"/>
          <dgm:chPref val="7"/>
          <dgm:dir/>
        </dgm:presLayoutVars>
      </dgm:prSet>
      <dgm:spPr/>
      <dgm:t>
        <a:bodyPr/>
        <a:lstStyle/>
        <a:p>
          <a:endParaRPr lang="fr-FR"/>
        </a:p>
      </dgm:t>
    </dgm:pt>
    <dgm:pt modelId="{476456E6-FB1C-6848-9CA0-84158F28A5C7}" type="pres">
      <dgm:prSet presAssocID="{F86B0580-C0E7-234C-A0AB-77BE3CDE730D}" presName="Name1" presStyleCnt="0"/>
      <dgm:spPr/>
    </dgm:pt>
    <dgm:pt modelId="{A23BC8F3-3ACB-E647-9A02-13CDAAA6EBAE}" type="pres">
      <dgm:prSet presAssocID="{F86B0580-C0E7-234C-A0AB-77BE3CDE730D}" presName="cycle" presStyleCnt="0"/>
      <dgm:spPr/>
    </dgm:pt>
    <dgm:pt modelId="{693D7121-016B-6F45-955A-0D80FC336EDC}" type="pres">
      <dgm:prSet presAssocID="{F86B0580-C0E7-234C-A0AB-77BE3CDE730D}" presName="srcNode" presStyleLbl="node1" presStyleIdx="0" presStyleCnt="5"/>
      <dgm:spPr/>
    </dgm:pt>
    <dgm:pt modelId="{29186D21-9991-9D4B-ADA5-701446279F4B}" type="pres">
      <dgm:prSet presAssocID="{F86B0580-C0E7-234C-A0AB-77BE3CDE730D}" presName="conn" presStyleLbl="parChTrans1D2" presStyleIdx="0" presStyleCnt="1"/>
      <dgm:spPr/>
      <dgm:t>
        <a:bodyPr/>
        <a:lstStyle/>
        <a:p>
          <a:endParaRPr lang="fr-FR"/>
        </a:p>
      </dgm:t>
    </dgm:pt>
    <dgm:pt modelId="{C3595B10-6081-E04F-A7E7-43E1E27F8806}" type="pres">
      <dgm:prSet presAssocID="{F86B0580-C0E7-234C-A0AB-77BE3CDE730D}" presName="extraNode" presStyleLbl="node1" presStyleIdx="0" presStyleCnt="5"/>
      <dgm:spPr/>
    </dgm:pt>
    <dgm:pt modelId="{4917FE64-60D3-0342-B2FE-BD61FA9EDAFC}" type="pres">
      <dgm:prSet presAssocID="{F86B0580-C0E7-234C-A0AB-77BE3CDE730D}" presName="dstNode" presStyleLbl="node1" presStyleIdx="0" presStyleCnt="5"/>
      <dgm:spPr/>
    </dgm:pt>
    <dgm:pt modelId="{A80E26C5-07C7-9545-BC1E-DA4E884C5841}" type="pres">
      <dgm:prSet presAssocID="{10B8C3B1-07F0-FD4C-BC7F-BA7F1A319EEE}" presName="text_1" presStyleLbl="node1" presStyleIdx="0" presStyleCnt="5">
        <dgm:presLayoutVars>
          <dgm:bulletEnabled val="1"/>
        </dgm:presLayoutVars>
      </dgm:prSet>
      <dgm:spPr/>
      <dgm:t>
        <a:bodyPr/>
        <a:lstStyle/>
        <a:p>
          <a:endParaRPr lang="fr-FR"/>
        </a:p>
      </dgm:t>
    </dgm:pt>
    <dgm:pt modelId="{C99DC13F-D41B-704F-9FCC-08AB51C2AA90}" type="pres">
      <dgm:prSet presAssocID="{10B8C3B1-07F0-FD4C-BC7F-BA7F1A319EEE}" presName="accent_1" presStyleCnt="0"/>
      <dgm:spPr/>
    </dgm:pt>
    <dgm:pt modelId="{A78CAF32-456A-D640-9313-9D65F851EBCA}" type="pres">
      <dgm:prSet presAssocID="{10B8C3B1-07F0-FD4C-BC7F-BA7F1A319EEE}" presName="accentRepeatNode" presStyleLbl="solidFgAcc1" presStyleIdx="0" presStyleCnt="5"/>
      <dgm:spPr/>
    </dgm:pt>
    <dgm:pt modelId="{FA65BEE4-0DF6-8F41-AE4E-77BF11A5EB9E}" type="pres">
      <dgm:prSet presAssocID="{AE387179-0F76-8A4B-9B20-623BD3C235B4}" presName="text_2" presStyleLbl="node1" presStyleIdx="1" presStyleCnt="5">
        <dgm:presLayoutVars>
          <dgm:bulletEnabled val="1"/>
        </dgm:presLayoutVars>
      </dgm:prSet>
      <dgm:spPr/>
      <dgm:t>
        <a:bodyPr/>
        <a:lstStyle/>
        <a:p>
          <a:endParaRPr lang="fr-FR"/>
        </a:p>
      </dgm:t>
    </dgm:pt>
    <dgm:pt modelId="{D8AE6553-53C7-794D-B7EB-DFAD7ADEC071}" type="pres">
      <dgm:prSet presAssocID="{AE387179-0F76-8A4B-9B20-623BD3C235B4}" presName="accent_2" presStyleCnt="0"/>
      <dgm:spPr/>
    </dgm:pt>
    <dgm:pt modelId="{24073113-03C5-BD42-A72E-9B3B3D4D946A}" type="pres">
      <dgm:prSet presAssocID="{AE387179-0F76-8A4B-9B20-623BD3C235B4}" presName="accentRepeatNode" presStyleLbl="solidFgAcc1" presStyleIdx="1" presStyleCnt="5"/>
      <dgm:spPr/>
    </dgm:pt>
    <dgm:pt modelId="{69C46A50-A99E-1545-9247-573A0034C627}" type="pres">
      <dgm:prSet presAssocID="{019242EA-D410-D044-9B0B-661A6EBB8ACF}" presName="text_3" presStyleLbl="node1" presStyleIdx="2" presStyleCnt="5">
        <dgm:presLayoutVars>
          <dgm:bulletEnabled val="1"/>
        </dgm:presLayoutVars>
      </dgm:prSet>
      <dgm:spPr/>
      <dgm:t>
        <a:bodyPr/>
        <a:lstStyle/>
        <a:p>
          <a:endParaRPr lang="fr-FR"/>
        </a:p>
      </dgm:t>
    </dgm:pt>
    <dgm:pt modelId="{1606201E-0DEE-2241-A11E-9B06845D7597}" type="pres">
      <dgm:prSet presAssocID="{019242EA-D410-D044-9B0B-661A6EBB8ACF}" presName="accent_3" presStyleCnt="0"/>
      <dgm:spPr/>
    </dgm:pt>
    <dgm:pt modelId="{EA0CFCD0-586E-0844-86BB-27722F46F38A}" type="pres">
      <dgm:prSet presAssocID="{019242EA-D410-D044-9B0B-661A6EBB8ACF}" presName="accentRepeatNode" presStyleLbl="solidFgAcc1" presStyleIdx="2" presStyleCnt="5"/>
      <dgm:spPr/>
    </dgm:pt>
    <dgm:pt modelId="{57DBE35D-4CDF-D244-B10E-1385BB263B97}" type="pres">
      <dgm:prSet presAssocID="{8CDDCB47-F2A0-B041-882C-AB77FAA996A3}" presName="text_4" presStyleLbl="node1" presStyleIdx="3" presStyleCnt="5">
        <dgm:presLayoutVars>
          <dgm:bulletEnabled val="1"/>
        </dgm:presLayoutVars>
      </dgm:prSet>
      <dgm:spPr/>
      <dgm:t>
        <a:bodyPr/>
        <a:lstStyle/>
        <a:p>
          <a:endParaRPr lang="fr-FR"/>
        </a:p>
      </dgm:t>
    </dgm:pt>
    <dgm:pt modelId="{8A433A50-62FB-AF4B-8FE3-88279FBE5A5E}" type="pres">
      <dgm:prSet presAssocID="{8CDDCB47-F2A0-B041-882C-AB77FAA996A3}" presName="accent_4" presStyleCnt="0"/>
      <dgm:spPr/>
    </dgm:pt>
    <dgm:pt modelId="{2FD90510-2F6A-FA4A-8260-8C4C753C07E8}" type="pres">
      <dgm:prSet presAssocID="{8CDDCB47-F2A0-B041-882C-AB77FAA996A3}" presName="accentRepeatNode" presStyleLbl="solidFgAcc1" presStyleIdx="3" presStyleCnt="5"/>
      <dgm:spPr/>
    </dgm:pt>
    <dgm:pt modelId="{801C8FFE-F9AE-1343-95FF-963D06B295F8}" type="pres">
      <dgm:prSet presAssocID="{6AA3A69A-18DA-D347-BA93-03006BF686F6}" presName="text_5" presStyleLbl="node1" presStyleIdx="4" presStyleCnt="5">
        <dgm:presLayoutVars>
          <dgm:bulletEnabled val="1"/>
        </dgm:presLayoutVars>
      </dgm:prSet>
      <dgm:spPr/>
      <dgm:t>
        <a:bodyPr/>
        <a:lstStyle/>
        <a:p>
          <a:endParaRPr lang="fr-FR"/>
        </a:p>
      </dgm:t>
    </dgm:pt>
    <dgm:pt modelId="{2255717C-54A6-144C-9F32-5857CC8931A0}" type="pres">
      <dgm:prSet presAssocID="{6AA3A69A-18DA-D347-BA93-03006BF686F6}" presName="accent_5" presStyleCnt="0"/>
      <dgm:spPr/>
    </dgm:pt>
    <dgm:pt modelId="{2EE86B5C-A8F3-3241-8F6C-033A04842BA2}" type="pres">
      <dgm:prSet presAssocID="{6AA3A69A-18DA-D347-BA93-03006BF686F6}" presName="accentRepeatNode" presStyleLbl="solidFgAcc1" presStyleIdx="4" presStyleCnt="5"/>
      <dgm:spPr/>
    </dgm:pt>
  </dgm:ptLst>
  <dgm:cxnLst>
    <dgm:cxn modelId="{C20FA1B7-B46E-B049-9EA3-587D7419B698}" type="presOf" srcId="{8CDDCB47-F2A0-B041-882C-AB77FAA996A3}" destId="{57DBE35D-4CDF-D244-B10E-1385BB263B97}" srcOrd="0" destOrd="0" presId="urn:microsoft.com/office/officeart/2008/layout/VerticalCurvedList"/>
    <dgm:cxn modelId="{52ECF900-CA1D-1C47-AB43-36139CF90EB1}" srcId="{F86B0580-C0E7-234C-A0AB-77BE3CDE730D}" destId="{AE387179-0F76-8A4B-9B20-623BD3C235B4}" srcOrd="1" destOrd="0" parTransId="{777F3EAF-97EA-DF43-A4BD-C78950D0F7E4}" sibTransId="{48CECD13-4270-5D4F-8888-5B37DBC217D2}"/>
    <dgm:cxn modelId="{BC5D7C09-A9DB-B640-B167-C6D0BF5A1C28}" srcId="{F86B0580-C0E7-234C-A0AB-77BE3CDE730D}" destId="{10B8C3B1-07F0-FD4C-BC7F-BA7F1A319EEE}" srcOrd="0" destOrd="0" parTransId="{6E4816B4-EAE8-FC48-9046-316A7AE5692E}" sibTransId="{B51F9ADA-3F6F-3149-A3B2-20540C4BEA2A}"/>
    <dgm:cxn modelId="{BCF41978-975F-674E-A623-D9CB773E6228}" type="presOf" srcId="{B51F9ADA-3F6F-3149-A3B2-20540C4BEA2A}" destId="{29186D21-9991-9D4B-ADA5-701446279F4B}" srcOrd="0" destOrd="0" presId="urn:microsoft.com/office/officeart/2008/layout/VerticalCurvedList"/>
    <dgm:cxn modelId="{14CD9B6A-F659-9A46-98E5-3C4AF0CEE060}" type="presOf" srcId="{AE387179-0F76-8A4B-9B20-623BD3C235B4}" destId="{FA65BEE4-0DF6-8F41-AE4E-77BF11A5EB9E}" srcOrd="0" destOrd="0" presId="urn:microsoft.com/office/officeart/2008/layout/VerticalCurvedList"/>
    <dgm:cxn modelId="{DF9A8429-C237-E14F-925F-57CF8659F5CB}" type="presOf" srcId="{F86B0580-C0E7-234C-A0AB-77BE3CDE730D}" destId="{A22C5C12-EDF5-6246-B7C8-FA8B5E5A79FE}" srcOrd="0" destOrd="0" presId="urn:microsoft.com/office/officeart/2008/layout/VerticalCurvedList"/>
    <dgm:cxn modelId="{837B3150-07D7-6948-9F0C-1E79F698E978}" type="presOf" srcId="{019242EA-D410-D044-9B0B-661A6EBB8ACF}" destId="{69C46A50-A99E-1545-9247-573A0034C627}" srcOrd="0" destOrd="0" presId="urn:microsoft.com/office/officeart/2008/layout/VerticalCurvedList"/>
    <dgm:cxn modelId="{A11CBCCF-B0C1-8E4E-8384-E11FC3852D8E}" type="presOf" srcId="{10B8C3B1-07F0-FD4C-BC7F-BA7F1A319EEE}" destId="{A80E26C5-07C7-9545-BC1E-DA4E884C5841}" srcOrd="0" destOrd="0" presId="urn:microsoft.com/office/officeart/2008/layout/VerticalCurvedList"/>
    <dgm:cxn modelId="{ACEF1416-88BC-E14C-8389-AB96FDD56EC4}" srcId="{F86B0580-C0E7-234C-A0AB-77BE3CDE730D}" destId="{6AA3A69A-18DA-D347-BA93-03006BF686F6}" srcOrd="4" destOrd="0" parTransId="{5EFAA838-1F07-2049-961A-3EAB56CA3DDE}" sibTransId="{17768ED1-DF67-5149-B16B-66AC594E604E}"/>
    <dgm:cxn modelId="{DC46CCA2-F889-7643-9946-CA85D42A85D5}" srcId="{F86B0580-C0E7-234C-A0AB-77BE3CDE730D}" destId="{019242EA-D410-D044-9B0B-661A6EBB8ACF}" srcOrd="2" destOrd="0" parTransId="{049C5764-986D-324C-AB47-1D1BA030E710}" sibTransId="{0DB3537C-EBA0-994C-9593-13087DAB8107}"/>
    <dgm:cxn modelId="{B1B11917-A117-E440-A460-C4805E87F694}" srcId="{F86B0580-C0E7-234C-A0AB-77BE3CDE730D}" destId="{8CDDCB47-F2A0-B041-882C-AB77FAA996A3}" srcOrd="3" destOrd="0" parTransId="{068A44C7-9D04-704C-A710-4B3407757A4F}" sibTransId="{E88549EE-6FCA-6545-9ADC-AE5F01BABF1F}"/>
    <dgm:cxn modelId="{D3242922-65B0-BA4C-BD6C-32FAD3D400A9}" type="presOf" srcId="{6AA3A69A-18DA-D347-BA93-03006BF686F6}" destId="{801C8FFE-F9AE-1343-95FF-963D06B295F8}" srcOrd="0" destOrd="0" presId="urn:microsoft.com/office/officeart/2008/layout/VerticalCurvedList"/>
    <dgm:cxn modelId="{1BB2478B-81C4-824E-B7D6-DC3627207A2B}" type="presParOf" srcId="{A22C5C12-EDF5-6246-B7C8-FA8B5E5A79FE}" destId="{476456E6-FB1C-6848-9CA0-84158F28A5C7}" srcOrd="0" destOrd="0" presId="urn:microsoft.com/office/officeart/2008/layout/VerticalCurvedList"/>
    <dgm:cxn modelId="{93070714-DE45-5540-8F88-4039112C4997}" type="presParOf" srcId="{476456E6-FB1C-6848-9CA0-84158F28A5C7}" destId="{A23BC8F3-3ACB-E647-9A02-13CDAAA6EBAE}" srcOrd="0" destOrd="0" presId="urn:microsoft.com/office/officeart/2008/layout/VerticalCurvedList"/>
    <dgm:cxn modelId="{578EC475-B45B-8B40-856C-202C765F30EA}" type="presParOf" srcId="{A23BC8F3-3ACB-E647-9A02-13CDAAA6EBAE}" destId="{693D7121-016B-6F45-955A-0D80FC336EDC}" srcOrd="0" destOrd="0" presId="urn:microsoft.com/office/officeart/2008/layout/VerticalCurvedList"/>
    <dgm:cxn modelId="{124E26CE-13D8-474A-81F3-42C7A89AFDD6}" type="presParOf" srcId="{A23BC8F3-3ACB-E647-9A02-13CDAAA6EBAE}" destId="{29186D21-9991-9D4B-ADA5-701446279F4B}" srcOrd="1" destOrd="0" presId="urn:microsoft.com/office/officeart/2008/layout/VerticalCurvedList"/>
    <dgm:cxn modelId="{96E60908-7812-3D4F-9A80-B774205D94B4}" type="presParOf" srcId="{A23BC8F3-3ACB-E647-9A02-13CDAAA6EBAE}" destId="{C3595B10-6081-E04F-A7E7-43E1E27F8806}" srcOrd="2" destOrd="0" presId="urn:microsoft.com/office/officeart/2008/layout/VerticalCurvedList"/>
    <dgm:cxn modelId="{0AFC8159-065D-BE40-AE39-FA03AF4B246D}" type="presParOf" srcId="{A23BC8F3-3ACB-E647-9A02-13CDAAA6EBAE}" destId="{4917FE64-60D3-0342-B2FE-BD61FA9EDAFC}" srcOrd="3" destOrd="0" presId="urn:microsoft.com/office/officeart/2008/layout/VerticalCurvedList"/>
    <dgm:cxn modelId="{845C596C-21CB-7142-96F5-F92DE8A1485B}" type="presParOf" srcId="{476456E6-FB1C-6848-9CA0-84158F28A5C7}" destId="{A80E26C5-07C7-9545-BC1E-DA4E884C5841}" srcOrd="1" destOrd="0" presId="urn:microsoft.com/office/officeart/2008/layout/VerticalCurvedList"/>
    <dgm:cxn modelId="{BBE047BA-D3C4-5D41-A6D2-78CAD3DF94DC}" type="presParOf" srcId="{476456E6-FB1C-6848-9CA0-84158F28A5C7}" destId="{C99DC13F-D41B-704F-9FCC-08AB51C2AA90}" srcOrd="2" destOrd="0" presId="urn:microsoft.com/office/officeart/2008/layout/VerticalCurvedList"/>
    <dgm:cxn modelId="{0D7B3E64-F139-014E-8037-46EC49D3DA53}" type="presParOf" srcId="{C99DC13F-D41B-704F-9FCC-08AB51C2AA90}" destId="{A78CAF32-456A-D640-9313-9D65F851EBCA}" srcOrd="0" destOrd="0" presId="urn:microsoft.com/office/officeart/2008/layout/VerticalCurvedList"/>
    <dgm:cxn modelId="{497C580E-6C25-7E4C-AE36-A2DD3280D38D}" type="presParOf" srcId="{476456E6-FB1C-6848-9CA0-84158F28A5C7}" destId="{FA65BEE4-0DF6-8F41-AE4E-77BF11A5EB9E}" srcOrd="3" destOrd="0" presId="urn:microsoft.com/office/officeart/2008/layout/VerticalCurvedList"/>
    <dgm:cxn modelId="{5121AF4A-67FB-564F-B428-F8CB5AC7517A}" type="presParOf" srcId="{476456E6-FB1C-6848-9CA0-84158F28A5C7}" destId="{D8AE6553-53C7-794D-B7EB-DFAD7ADEC071}" srcOrd="4" destOrd="0" presId="urn:microsoft.com/office/officeart/2008/layout/VerticalCurvedList"/>
    <dgm:cxn modelId="{1340E9EE-DD85-2F4F-B80E-96533A85F8BE}" type="presParOf" srcId="{D8AE6553-53C7-794D-B7EB-DFAD7ADEC071}" destId="{24073113-03C5-BD42-A72E-9B3B3D4D946A}" srcOrd="0" destOrd="0" presId="urn:microsoft.com/office/officeart/2008/layout/VerticalCurvedList"/>
    <dgm:cxn modelId="{43DC5AFA-23DC-724E-93D5-EF132D2E49CC}" type="presParOf" srcId="{476456E6-FB1C-6848-9CA0-84158F28A5C7}" destId="{69C46A50-A99E-1545-9247-573A0034C627}" srcOrd="5" destOrd="0" presId="urn:microsoft.com/office/officeart/2008/layout/VerticalCurvedList"/>
    <dgm:cxn modelId="{1079B355-2650-2247-A37D-5A80AACFB961}" type="presParOf" srcId="{476456E6-FB1C-6848-9CA0-84158F28A5C7}" destId="{1606201E-0DEE-2241-A11E-9B06845D7597}" srcOrd="6" destOrd="0" presId="urn:microsoft.com/office/officeart/2008/layout/VerticalCurvedList"/>
    <dgm:cxn modelId="{BDF223C9-E8DC-DA42-8E0D-91C5A6C6538B}" type="presParOf" srcId="{1606201E-0DEE-2241-A11E-9B06845D7597}" destId="{EA0CFCD0-586E-0844-86BB-27722F46F38A}" srcOrd="0" destOrd="0" presId="urn:microsoft.com/office/officeart/2008/layout/VerticalCurvedList"/>
    <dgm:cxn modelId="{A5A63D6F-B7C8-8943-8601-19AA45A13F8C}" type="presParOf" srcId="{476456E6-FB1C-6848-9CA0-84158F28A5C7}" destId="{57DBE35D-4CDF-D244-B10E-1385BB263B97}" srcOrd="7" destOrd="0" presId="urn:microsoft.com/office/officeart/2008/layout/VerticalCurvedList"/>
    <dgm:cxn modelId="{38A87C0F-BCE9-7640-8454-617671DF9201}" type="presParOf" srcId="{476456E6-FB1C-6848-9CA0-84158F28A5C7}" destId="{8A433A50-62FB-AF4B-8FE3-88279FBE5A5E}" srcOrd="8" destOrd="0" presId="urn:microsoft.com/office/officeart/2008/layout/VerticalCurvedList"/>
    <dgm:cxn modelId="{53C73617-A86D-924B-963C-47C07B90485A}" type="presParOf" srcId="{8A433A50-62FB-AF4B-8FE3-88279FBE5A5E}" destId="{2FD90510-2F6A-FA4A-8260-8C4C753C07E8}" srcOrd="0" destOrd="0" presId="urn:microsoft.com/office/officeart/2008/layout/VerticalCurvedList"/>
    <dgm:cxn modelId="{01432621-E78E-3B49-B51E-763616156835}" type="presParOf" srcId="{476456E6-FB1C-6848-9CA0-84158F28A5C7}" destId="{801C8FFE-F9AE-1343-95FF-963D06B295F8}" srcOrd="9" destOrd="0" presId="urn:microsoft.com/office/officeart/2008/layout/VerticalCurvedList"/>
    <dgm:cxn modelId="{F9D161CD-2BEB-0246-9A95-0BDC364AC490}" type="presParOf" srcId="{476456E6-FB1C-6848-9CA0-84158F28A5C7}" destId="{2255717C-54A6-144C-9F32-5857CC8931A0}" srcOrd="10" destOrd="0" presId="urn:microsoft.com/office/officeart/2008/layout/VerticalCurvedList"/>
    <dgm:cxn modelId="{179D2AC7-4653-F844-A88F-9F48CA923AC4}" type="presParOf" srcId="{2255717C-54A6-144C-9F32-5857CC8931A0}" destId="{2EE86B5C-A8F3-3241-8F6C-033A04842BA2}"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8F071B7-934C-3348-B862-E42DC7E9D024}" type="doc">
      <dgm:prSet loTypeId="urn:microsoft.com/office/officeart/2005/8/layout/hProcess9" loCatId="" qsTypeId="urn:microsoft.com/office/officeart/2005/8/quickstyle/simple1" qsCatId="simple" csTypeId="urn:microsoft.com/office/officeart/2005/8/colors/accent1_2" csCatId="accent1" phldr="1"/>
      <dgm:spPr/>
    </dgm:pt>
    <dgm:pt modelId="{3E5366D4-1463-5C49-8195-FD1E71F438BE}">
      <dgm:prSet phldrT="[Texte]" custT="1"/>
      <dgm:spPr/>
      <dgm:t>
        <a:bodyPr/>
        <a:lstStyle/>
        <a:p>
          <a:r>
            <a:rPr lang="fr-FR" sz="1200" dirty="0"/>
            <a:t>Sensibilisation de l’équipe de coordinatrice</a:t>
          </a:r>
        </a:p>
        <a:p>
          <a:r>
            <a:rPr lang="fr-FR" sz="1200" dirty="0"/>
            <a:t>-</a:t>
          </a:r>
        </a:p>
        <a:p>
          <a:r>
            <a:rPr lang="fr-FR" sz="1200" dirty="0"/>
            <a:t>Réalisation d’un pré-repérage par les intervenants à domicile</a:t>
          </a:r>
        </a:p>
      </dgm:t>
    </dgm:pt>
    <dgm:pt modelId="{61F74B55-A391-D14A-839F-3C2FE7300FED}" type="parTrans" cxnId="{8E1E3190-F88D-FB40-A83B-7C92243B4ED7}">
      <dgm:prSet/>
      <dgm:spPr/>
      <dgm:t>
        <a:bodyPr/>
        <a:lstStyle/>
        <a:p>
          <a:endParaRPr lang="fr-FR"/>
        </a:p>
      </dgm:t>
    </dgm:pt>
    <dgm:pt modelId="{B7A779E0-C6C8-4243-B573-656B981F1376}" type="sibTrans" cxnId="{8E1E3190-F88D-FB40-A83B-7C92243B4ED7}">
      <dgm:prSet/>
      <dgm:spPr/>
      <dgm:t>
        <a:bodyPr/>
        <a:lstStyle/>
        <a:p>
          <a:endParaRPr lang="fr-FR"/>
        </a:p>
      </dgm:t>
    </dgm:pt>
    <dgm:pt modelId="{1D7184FD-BF11-A04E-9EE4-A48F8CB5B28D}">
      <dgm:prSet phldrT="[Texte]" custT="1"/>
      <dgm:spPr/>
      <dgm:t>
        <a:bodyPr/>
        <a:lstStyle/>
        <a:p>
          <a:r>
            <a:rPr lang="fr-FR" sz="1200" dirty="0"/>
            <a:t>Formation des coordinatrices à la réalisation d’un diagnostique </a:t>
          </a:r>
          <a:r>
            <a:rPr lang="fr-FR" sz="1200" dirty="0" err="1"/>
            <a:t>socio-technique</a:t>
          </a:r>
          <a:endParaRPr lang="fr-FR" sz="1200" dirty="0"/>
        </a:p>
        <a:p>
          <a:r>
            <a:rPr lang="fr-FR" sz="1200" dirty="0"/>
            <a:t>- </a:t>
          </a:r>
        </a:p>
        <a:p>
          <a:r>
            <a:rPr lang="fr-FR" sz="1200" dirty="0"/>
            <a:t>Formation des coordinatrices aux éco-gestes</a:t>
          </a:r>
        </a:p>
      </dgm:t>
    </dgm:pt>
    <dgm:pt modelId="{60198B5D-9631-5743-9A8C-538C1E925A88}" type="parTrans" cxnId="{CF42798B-89A3-C643-9999-963F3201AC61}">
      <dgm:prSet/>
      <dgm:spPr/>
      <dgm:t>
        <a:bodyPr/>
        <a:lstStyle/>
        <a:p>
          <a:endParaRPr lang="fr-FR"/>
        </a:p>
      </dgm:t>
    </dgm:pt>
    <dgm:pt modelId="{566AA6F5-AA6E-E343-A38F-7C05D4AF6D55}" type="sibTrans" cxnId="{CF42798B-89A3-C643-9999-963F3201AC61}">
      <dgm:prSet/>
      <dgm:spPr/>
      <dgm:t>
        <a:bodyPr/>
        <a:lstStyle/>
        <a:p>
          <a:endParaRPr lang="fr-FR"/>
        </a:p>
      </dgm:t>
    </dgm:pt>
    <dgm:pt modelId="{4FCFF276-906F-404A-8F18-A7DD6E0CB5A2}">
      <dgm:prSet phldrT="[Texte]" custT="1"/>
      <dgm:spPr/>
      <dgm:t>
        <a:bodyPr/>
        <a:lstStyle/>
        <a:p>
          <a:r>
            <a:rPr lang="fr-FR" sz="1200" dirty="0"/>
            <a:t>Réalisation des premiers diagnostics</a:t>
          </a:r>
        </a:p>
        <a:p>
          <a:r>
            <a:rPr lang="fr-FR" sz="1200" dirty="0"/>
            <a:t>-</a:t>
          </a:r>
        </a:p>
        <a:p>
          <a:r>
            <a:rPr lang="fr-FR" sz="1200" dirty="0"/>
            <a:t>Sensibilisation des intervenants par les coordinatrices aux éco-gestes</a:t>
          </a:r>
        </a:p>
      </dgm:t>
    </dgm:pt>
    <dgm:pt modelId="{157F134D-BCEE-7B49-B543-E50913F6CD14}" type="parTrans" cxnId="{8285856E-841A-9B48-8C7D-BB64E5BA02BF}">
      <dgm:prSet/>
      <dgm:spPr/>
      <dgm:t>
        <a:bodyPr/>
        <a:lstStyle/>
        <a:p>
          <a:endParaRPr lang="fr-FR"/>
        </a:p>
      </dgm:t>
    </dgm:pt>
    <dgm:pt modelId="{611B688A-BA6C-BB40-ABB7-971DA2BD1EC6}" type="sibTrans" cxnId="{8285856E-841A-9B48-8C7D-BB64E5BA02BF}">
      <dgm:prSet/>
      <dgm:spPr/>
      <dgm:t>
        <a:bodyPr/>
        <a:lstStyle/>
        <a:p>
          <a:endParaRPr lang="fr-FR"/>
        </a:p>
      </dgm:t>
    </dgm:pt>
    <dgm:pt modelId="{A5745FF8-C146-6C4E-9312-5142DAEE42E8}">
      <dgm:prSet custT="1"/>
      <dgm:spPr/>
      <dgm:t>
        <a:bodyPr/>
        <a:lstStyle/>
        <a:p>
          <a:r>
            <a:rPr lang="fr-FR" sz="1200" dirty="0"/>
            <a:t>Accompagnement des personnes en difficulté à la mise en place d’éco-gestes</a:t>
          </a:r>
        </a:p>
        <a:p>
          <a:r>
            <a:rPr lang="fr-FR" sz="1200" dirty="0"/>
            <a:t>-</a:t>
          </a:r>
        </a:p>
        <a:p>
          <a:r>
            <a:rPr lang="fr-FR" sz="1200" dirty="0"/>
            <a:t>Transmission des situations problématiques aux partenaires</a:t>
          </a:r>
        </a:p>
        <a:p>
          <a:r>
            <a:rPr lang="fr-FR" sz="1200" dirty="0"/>
            <a:t>Suivi des situations </a:t>
          </a:r>
        </a:p>
      </dgm:t>
    </dgm:pt>
    <dgm:pt modelId="{51953E62-90D0-FA46-8EBE-C4D2B2131EF5}" type="parTrans" cxnId="{4B9EFFD7-EED7-DB45-9C8A-1CB92ECDBA0B}">
      <dgm:prSet/>
      <dgm:spPr/>
      <dgm:t>
        <a:bodyPr/>
        <a:lstStyle/>
        <a:p>
          <a:endParaRPr lang="fr-FR"/>
        </a:p>
      </dgm:t>
    </dgm:pt>
    <dgm:pt modelId="{21FB3407-8917-EA43-8C6A-754CE7DD9921}" type="sibTrans" cxnId="{4B9EFFD7-EED7-DB45-9C8A-1CB92ECDBA0B}">
      <dgm:prSet/>
      <dgm:spPr/>
      <dgm:t>
        <a:bodyPr/>
        <a:lstStyle/>
        <a:p>
          <a:endParaRPr lang="fr-FR"/>
        </a:p>
      </dgm:t>
    </dgm:pt>
    <dgm:pt modelId="{4C663927-8DA5-144F-9C87-69AC6B558A67}" type="pres">
      <dgm:prSet presAssocID="{C8F071B7-934C-3348-B862-E42DC7E9D024}" presName="CompostProcess" presStyleCnt="0">
        <dgm:presLayoutVars>
          <dgm:dir/>
          <dgm:resizeHandles val="exact"/>
        </dgm:presLayoutVars>
      </dgm:prSet>
      <dgm:spPr/>
    </dgm:pt>
    <dgm:pt modelId="{40B1AAB5-4B2A-3F42-AB99-241A9C2C6599}" type="pres">
      <dgm:prSet presAssocID="{C8F071B7-934C-3348-B862-E42DC7E9D024}" presName="arrow" presStyleLbl="bgShp" presStyleIdx="0" presStyleCnt="1"/>
      <dgm:spPr/>
    </dgm:pt>
    <dgm:pt modelId="{F8332788-5E67-A24E-ACC8-EF345946AD7A}" type="pres">
      <dgm:prSet presAssocID="{C8F071B7-934C-3348-B862-E42DC7E9D024}" presName="linearProcess" presStyleCnt="0"/>
      <dgm:spPr/>
    </dgm:pt>
    <dgm:pt modelId="{9A7248B2-2D7D-D245-AE35-8AD8352CEF8C}" type="pres">
      <dgm:prSet presAssocID="{3E5366D4-1463-5C49-8195-FD1E71F438BE}" presName="textNode" presStyleLbl="node1" presStyleIdx="0" presStyleCnt="4">
        <dgm:presLayoutVars>
          <dgm:bulletEnabled val="1"/>
        </dgm:presLayoutVars>
      </dgm:prSet>
      <dgm:spPr/>
      <dgm:t>
        <a:bodyPr/>
        <a:lstStyle/>
        <a:p>
          <a:endParaRPr lang="fr-FR"/>
        </a:p>
      </dgm:t>
    </dgm:pt>
    <dgm:pt modelId="{42A9B5FF-3786-F346-9DAE-35949EBFD34B}" type="pres">
      <dgm:prSet presAssocID="{B7A779E0-C6C8-4243-B573-656B981F1376}" presName="sibTrans" presStyleCnt="0"/>
      <dgm:spPr/>
    </dgm:pt>
    <dgm:pt modelId="{656DB4BF-58E8-5B45-BA1A-0A0FBB4649C7}" type="pres">
      <dgm:prSet presAssocID="{1D7184FD-BF11-A04E-9EE4-A48F8CB5B28D}" presName="textNode" presStyleLbl="node1" presStyleIdx="1" presStyleCnt="4">
        <dgm:presLayoutVars>
          <dgm:bulletEnabled val="1"/>
        </dgm:presLayoutVars>
      </dgm:prSet>
      <dgm:spPr/>
      <dgm:t>
        <a:bodyPr/>
        <a:lstStyle/>
        <a:p>
          <a:endParaRPr lang="fr-FR"/>
        </a:p>
      </dgm:t>
    </dgm:pt>
    <dgm:pt modelId="{EFA37525-1AC6-B847-B29D-D9C2348FCA8D}" type="pres">
      <dgm:prSet presAssocID="{566AA6F5-AA6E-E343-A38F-7C05D4AF6D55}" presName="sibTrans" presStyleCnt="0"/>
      <dgm:spPr/>
    </dgm:pt>
    <dgm:pt modelId="{FB228078-FC76-7A40-9436-80CE6DDF18E9}" type="pres">
      <dgm:prSet presAssocID="{4FCFF276-906F-404A-8F18-A7DD6E0CB5A2}" presName="textNode" presStyleLbl="node1" presStyleIdx="2" presStyleCnt="4">
        <dgm:presLayoutVars>
          <dgm:bulletEnabled val="1"/>
        </dgm:presLayoutVars>
      </dgm:prSet>
      <dgm:spPr/>
      <dgm:t>
        <a:bodyPr/>
        <a:lstStyle/>
        <a:p>
          <a:endParaRPr lang="fr-FR"/>
        </a:p>
      </dgm:t>
    </dgm:pt>
    <dgm:pt modelId="{51DF4CFA-C673-FE4E-B4FF-8A61D8F734AC}" type="pres">
      <dgm:prSet presAssocID="{611B688A-BA6C-BB40-ABB7-971DA2BD1EC6}" presName="sibTrans" presStyleCnt="0"/>
      <dgm:spPr/>
    </dgm:pt>
    <dgm:pt modelId="{3615A209-4BA3-EA45-B5DF-FA79C8942B6B}" type="pres">
      <dgm:prSet presAssocID="{A5745FF8-C146-6C4E-9312-5142DAEE42E8}" presName="textNode" presStyleLbl="node1" presStyleIdx="3" presStyleCnt="4">
        <dgm:presLayoutVars>
          <dgm:bulletEnabled val="1"/>
        </dgm:presLayoutVars>
      </dgm:prSet>
      <dgm:spPr/>
      <dgm:t>
        <a:bodyPr/>
        <a:lstStyle/>
        <a:p>
          <a:endParaRPr lang="fr-FR"/>
        </a:p>
      </dgm:t>
    </dgm:pt>
  </dgm:ptLst>
  <dgm:cxnLst>
    <dgm:cxn modelId="{CF42798B-89A3-C643-9999-963F3201AC61}" srcId="{C8F071B7-934C-3348-B862-E42DC7E9D024}" destId="{1D7184FD-BF11-A04E-9EE4-A48F8CB5B28D}" srcOrd="1" destOrd="0" parTransId="{60198B5D-9631-5743-9A8C-538C1E925A88}" sibTransId="{566AA6F5-AA6E-E343-A38F-7C05D4AF6D55}"/>
    <dgm:cxn modelId="{C91B2177-C5B1-534F-86F7-DE9371D40045}" type="presOf" srcId="{4FCFF276-906F-404A-8F18-A7DD6E0CB5A2}" destId="{FB228078-FC76-7A40-9436-80CE6DDF18E9}" srcOrd="0" destOrd="0" presId="urn:microsoft.com/office/officeart/2005/8/layout/hProcess9"/>
    <dgm:cxn modelId="{8E1E3190-F88D-FB40-A83B-7C92243B4ED7}" srcId="{C8F071B7-934C-3348-B862-E42DC7E9D024}" destId="{3E5366D4-1463-5C49-8195-FD1E71F438BE}" srcOrd="0" destOrd="0" parTransId="{61F74B55-A391-D14A-839F-3C2FE7300FED}" sibTransId="{B7A779E0-C6C8-4243-B573-656B981F1376}"/>
    <dgm:cxn modelId="{7AA2F33E-86BD-B046-8294-A3FE223916DD}" type="presOf" srcId="{A5745FF8-C146-6C4E-9312-5142DAEE42E8}" destId="{3615A209-4BA3-EA45-B5DF-FA79C8942B6B}" srcOrd="0" destOrd="0" presId="urn:microsoft.com/office/officeart/2005/8/layout/hProcess9"/>
    <dgm:cxn modelId="{CA7720C2-F715-4F43-B166-2CFBDF3A1F57}" type="presOf" srcId="{1D7184FD-BF11-A04E-9EE4-A48F8CB5B28D}" destId="{656DB4BF-58E8-5B45-BA1A-0A0FBB4649C7}" srcOrd="0" destOrd="0" presId="urn:microsoft.com/office/officeart/2005/8/layout/hProcess9"/>
    <dgm:cxn modelId="{8285856E-841A-9B48-8C7D-BB64E5BA02BF}" srcId="{C8F071B7-934C-3348-B862-E42DC7E9D024}" destId="{4FCFF276-906F-404A-8F18-A7DD6E0CB5A2}" srcOrd="2" destOrd="0" parTransId="{157F134D-BCEE-7B49-B543-E50913F6CD14}" sibTransId="{611B688A-BA6C-BB40-ABB7-971DA2BD1EC6}"/>
    <dgm:cxn modelId="{0E2B3779-6883-F442-8FDD-B3A0386802BF}" type="presOf" srcId="{C8F071B7-934C-3348-B862-E42DC7E9D024}" destId="{4C663927-8DA5-144F-9C87-69AC6B558A67}" srcOrd="0" destOrd="0" presId="urn:microsoft.com/office/officeart/2005/8/layout/hProcess9"/>
    <dgm:cxn modelId="{3A0AFA8D-C92D-104B-AA50-B1302197E001}" type="presOf" srcId="{3E5366D4-1463-5C49-8195-FD1E71F438BE}" destId="{9A7248B2-2D7D-D245-AE35-8AD8352CEF8C}" srcOrd="0" destOrd="0" presId="urn:microsoft.com/office/officeart/2005/8/layout/hProcess9"/>
    <dgm:cxn modelId="{4B9EFFD7-EED7-DB45-9C8A-1CB92ECDBA0B}" srcId="{C8F071B7-934C-3348-B862-E42DC7E9D024}" destId="{A5745FF8-C146-6C4E-9312-5142DAEE42E8}" srcOrd="3" destOrd="0" parTransId="{51953E62-90D0-FA46-8EBE-C4D2B2131EF5}" sibTransId="{21FB3407-8917-EA43-8C6A-754CE7DD9921}"/>
    <dgm:cxn modelId="{A4FC524C-B39F-BE49-8897-75E137A5F2D0}" type="presParOf" srcId="{4C663927-8DA5-144F-9C87-69AC6B558A67}" destId="{40B1AAB5-4B2A-3F42-AB99-241A9C2C6599}" srcOrd="0" destOrd="0" presId="urn:microsoft.com/office/officeart/2005/8/layout/hProcess9"/>
    <dgm:cxn modelId="{7D98BF90-AA11-5642-8E76-1005DC805C68}" type="presParOf" srcId="{4C663927-8DA5-144F-9C87-69AC6B558A67}" destId="{F8332788-5E67-A24E-ACC8-EF345946AD7A}" srcOrd="1" destOrd="0" presId="urn:microsoft.com/office/officeart/2005/8/layout/hProcess9"/>
    <dgm:cxn modelId="{69D2BBCA-4A1C-E140-9ADC-2526B0FB1479}" type="presParOf" srcId="{F8332788-5E67-A24E-ACC8-EF345946AD7A}" destId="{9A7248B2-2D7D-D245-AE35-8AD8352CEF8C}" srcOrd="0" destOrd="0" presId="urn:microsoft.com/office/officeart/2005/8/layout/hProcess9"/>
    <dgm:cxn modelId="{1982C913-7CB1-894C-B4C7-C73330DB5261}" type="presParOf" srcId="{F8332788-5E67-A24E-ACC8-EF345946AD7A}" destId="{42A9B5FF-3786-F346-9DAE-35949EBFD34B}" srcOrd="1" destOrd="0" presId="urn:microsoft.com/office/officeart/2005/8/layout/hProcess9"/>
    <dgm:cxn modelId="{A89A1E1D-3C21-9640-B35E-C38054A49EB3}" type="presParOf" srcId="{F8332788-5E67-A24E-ACC8-EF345946AD7A}" destId="{656DB4BF-58E8-5B45-BA1A-0A0FBB4649C7}" srcOrd="2" destOrd="0" presId="urn:microsoft.com/office/officeart/2005/8/layout/hProcess9"/>
    <dgm:cxn modelId="{435B513E-72F1-BA4C-9FCB-9DF74C9C9CB7}" type="presParOf" srcId="{F8332788-5E67-A24E-ACC8-EF345946AD7A}" destId="{EFA37525-1AC6-B847-B29D-D9C2348FCA8D}" srcOrd="3" destOrd="0" presId="urn:microsoft.com/office/officeart/2005/8/layout/hProcess9"/>
    <dgm:cxn modelId="{7FF7BCDE-132E-1942-B818-5715B506AB3E}" type="presParOf" srcId="{F8332788-5E67-A24E-ACC8-EF345946AD7A}" destId="{FB228078-FC76-7A40-9436-80CE6DDF18E9}" srcOrd="4" destOrd="0" presId="urn:microsoft.com/office/officeart/2005/8/layout/hProcess9"/>
    <dgm:cxn modelId="{F2720ED4-D249-7C4E-9705-A667C60C3F47}" type="presParOf" srcId="{F8332788-5E67-A24E-ACC8-EF345946AD7A}" destId="{51DF4CFA-C673-FE4E-B4FF-8A61D8F734AC}" srcOrd="5" destOrd="0" presId="urn:microsoft.com/office/officeart/2005/8/layout/hProcess9"/>
    <dgm:cxn modelId="{E02F2C29-4B8D-2548-AD15-D7EB8662B114}" type="presParOf" srcId="{F8332788-5E67-A24E-ACC8-EF345946AD7A}" destId="{3615A209-4BA3-EA45-B5DF-FA79C8942B6B}"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186D21-9991-9D4B-ADA5-701446279F4B}">
      <dsp:nvSpPr>
        <dsp:cNvPr id="0" name=""/>
        <dsp:cNvSpPr/>
      </dsp:nvSpPr>
      <dsp:spPr>
        <a:xfrm>
          <a:off x="-4826541" y="-739709"/>
          <a:ext cx="5748659" cy="5748659"/>
        </a:xfrm>
        <a:prstGeom prst="blockArc">
          <a:avLst>
            <a:gd name="adj1" fmla="val 18900000"/>
            <a:gd name="adj2" fmla="val 2700000"/>
            <a:gd name="adj3" fmla="val 376"/>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80E26C5-07C7-9545-BC1E-DA4E884C5841}">
      <dsp:nvSpPr>
        <dsp:cNvPr id="0" name=""/>
        <dsp:cNvSpPr/>
      </dsp:nvSpPr>
      <dsp:spPr>
        <a:xfrm>
          <a:off x="403503" y="266742"/>
          <a:ext cx="7099646" cy="533825"/>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3724" tIns="40640" rIns="40640" bIns="40640" numCol="1" spcCol="1270" anchor="ctr" anchorCtr="0">
          <a:noAutofit/>
        </a:bodyPr>
        <a:lstStyle/>
        <a:p>
          <a:pPr lvl="0" algn="l" defTabSz="711200">
            <a:lnSpc>
              <a:spcPct val="90000"/>
            </a:lnSpc>
            <a:spcBef>
              <a:spcPct val="0"/>
            </a:spcBef>
            <a:spcAft>
              <a:spcPct val="35000"/>
            </a:spcAft>
            <a:buFont typeface="Garamond" panose="02020404030301010803" pitchFamily="18" charset="0"/>
            <a:buChar char="-"/>
          </a:pPr>
          <a:r>
            <a:rPr lang="fr-FR" sz="1600" b="0" kern="1200" dirty="0"/>
            <a:t>Positionner les professionnels du domicile en « sentinelle d’alerte » </a:t>
          </a:r>
        </a:p>
      </dsp:txBody>
      <dsp:txXfrm>
        <a:off x="403503" y="266742"/>
        <a:ext cx="7099646" cy="533825"/>
      </dsp:txXfrm>
    </dsp:sp>
    <dsp:sp modelId="{A78CAF32-456A-D640-9313-9D65F851EBCA}">
      <dsp:nvSpPr>
        <dsp:cNvPr id="0" name=""/>
        <dsp:cNvSpPr/>
      </dsp:nvSpPr>
      <dsp:spPr>
        <a:xfrm>
          <a:off x="69862" y="200013"/>
          <a:ext cx="667282" cy="667282"/>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A65BEE4-0DF6-8F41-AE4E-77BF11A5EB9E}">
      <dsp:nvSpPr>
        <dsp:cNvPr id="0" name=""/>
        <dsp:cNvSpPr/>
      </dsp:nvSpPr>
      <dsp:spPr>
        <a:xfrm>
          <a:off x="786027" y="1067224"/>
          <a:ext cx="6717122" cy="533825"/>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3724" tIns="40640" rIns="40640" bIns="40640" numCol="1" spcCol="1270" anchor="ctr" anchorCtr="0">
          <a:noAutofit/>
        </a:bodyPr>
        <a:lstStyle/>
        <a:p>
          <a:pPr lvl="0" algn="l" defTabSz="711200">
            <a:lnSpc>
              <a:spcPct val="90000"/>
            </a:lnSpc>
            <a:spcBef>
              <a:spcPct val="0"/>
            </a:spcBef>
            <a:spcAft>
              <a:spcPct val="35000"/>
            </a:spcAft>
            <a:buFont typeface="Garamond" panose="02020404030301010803" pitchFamily="18" charset="0"/>
            <a:buChar char="-"/>
          </a:pPr>
          <a:r>
            <a:rPr lang="fr-FR" sz="1600" b="0" kern="1200" dirty="0"/>
            <a:t>Nouer des partenariats entre acteurs du domicile et acteurs de l’énergie pour faciliter la prise en charge des « publics invisibles »</a:t>
          </a:r>
        </a:p>
      </dsp:txBody>
      <dsp:txXfrm>
        <a:off x="786027" y="1067224"/>
        <a:ext cx="6717122" cy="533825"/>
      </dsp:txXfrm>
    </dsp:sp>
    <dsp:sp modelId="{24073113-03C5-BD42-A72E-9B3B3D4D946A}">
      <dsp:nvSpPr>
        <dsp:cNvPr id="0" name=""/>
        <dsp:cNvSpPr/>
      </dsp:nvSpPr>
      <dsp:spPr>
        <a:xfrm>
          <a:off x="452386" y="1000496"/>
          <a:ext cx="667282" cy="667282"/>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9C46A50-A99E-1545-9247-573A0034C627}">
      <dsp:nvSpPr>
        <dsp:cNvPr id="0" name=""/>
        <dsp:cNvSpPr/>
      </dsp:nvSpPr>
      <dsp:spPr>
        <a:xfrm>
          <a:off x="903431" y="1867707"/>
          <a:ext cx="6599718" cy="533825"/>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3724" tIns="40640" rIns="40640" bIns="40640" numCol="1" spcCol="1270" anchor="ctr" anchorCtr="0">
          <a:noAutofit/>
        </a:bodyPr>
        <a:lstStyle/>
        <a:p>
          <a:pPr lvl="0" algn="l" defTabSz="711200">
            <a:lnSpc>
              <a:spcPct val="90000"/>
            </a:lnSpc>
            <a:spcBef>
              <a:spcPct val="0"/>
            </a:spcBef>
            <a:spcAft>
              <a:spcPct val="35000"/>
            </a:spcAft>
            <a:buFont typeface="Garamond" panose="02020404030301010803" pitchFamily="18" charset="0"/>
            <a:buChar char="-"/>
          </a:pPr>
          <a:r>
            <a:rPr lang="fr-FR" sz="1600" b="0" kern="1200" dirty="0"/>
            <a:t>Améliorer la qualité de vie des personnes qu’ils accompagnent</a:t>
          </a:r>
        </a:p>
      </dsp:txBody>
      <dsp:txXfrm>
        <a:off x="903431" y="1867707"/>
        <a:ext cx="6599718" cy="533825"/>
      </dsp:txXfrm>
    </dsp:sp>
    <dsp:sp modelId="{EA0CFCD0-586E-0844-86BB-27722F46F38A}">
      <dsp:nvSpPr>
        <dsp:cNvPr id="0" name=""/>
        <dsp:cNvSpPr/>
      </dsp:nvSpPr>
      <dsp:spPr>
        <a:xfrm>
          <a:off x="569790" y="1800979"/>
          <a:ext cx="667282" cy="667282"/>
        </a:xfrm>
        <a:prstGeom prst="ellipse">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7DBE35D-4CDF-D244-B10E-1385BB263B97}">
      <dsp:nvSpPr>
        <dsp:cNvPr id="0" name=""/>
        <dsp:cNvSpPr/>
      </dsp:nvSpPr>
      <dsp:spPr>
        <a:xfrm>
          <a:off x="786027" y="2668190"/>
          <a:ext cx="6717122" cy="533825"/>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3724" tIns="40640" rIns="40640" bIns="40640" numCol="1" spcCol="1270" anchor="ctr" anchorCtr="0">
          <a:noAutofit/>
        </a:bodyPr>
        <a:lstStyle/>
        <a:p>
          <a:pPr lvl="0" algn="l" defTabSz="711200">
            <a:lnSpc>
              <a:spcPct val="90000"/>
            </a:lnSpc>
            <a:spcBef>
              <a:spcPct val="0"/>
            </a:spcBef>
            <a:spcAft>
              <a:spcPct val="35000"/>
            </a:spcAft>
          </a:pPr>
          <a:r>
            <a:rPr lang="fr-FR" sz="1600" b="0" kern="1200" dirty="0"/>
            <a:t>Renforcer l’autonomisation des personnes aidées en termes de gestion et d’économie d’énergie</a:t>
          </a:r>
        </a:p>
      </dsp:txBody>
      <dsp:txXfrm>
        <a:off x="786027" y="2668190"/>
        <a:ext cx="6717122" cy="533825"/>
      </dsp:txXfrm>
    </dsp:sp>
    <dsp:sp modelId="{2FD90510-2F6A-FA4A-8260-8C4C753C07E8}">
      <dsp:nvSpPr>
        <dsp:cNvPr id="0" name=""/>
        <dsp:cNvSpPr/>
      </dsp:nvSpPr>
      <dsp:spPr>
        <a:xfrm>
          <a:off x="452386" y="2601462"/>
          <a:ext cx="667282" cy="667282"/>
        </a:xfrm>
        <a:prstGeom prst="ellipse">
          <a:avLst/>
        </a:prstGeom>
        <a:solidFill>
          <a:schemeClr val="lt1">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01C8FFE-F9AE-1343-95FF-963D06B295F8}">
      <dsp:nvSpPr>
        <dsp:cNvPr id="0" name=""/>
        <dsp:cNvSpPr/>
      </dsp:nvSpPr>
      <dsp:spPr>
        <a:xfrm>
          <a:off x="403503" y="3468672"/>
          <a:ext cx="7099646" cy="533825"/>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3724" tIns="40640" rIns="40640" bIns="40640" numCol="1" spcCol="1270" anchor="ctr" anchorCtr="0">
          <a:noAutofit/>
        </a:bodyPr>
        <a:lstStyle/>
        <a:p>
          <a:pPr lvl="0" algn="l" defTabSz="711200">
            <a:lnSpc>
              <a:spcPct val="90000"/>
            </a:lnSpc>
            <a:spcBef>
              <a:spcPct val="0"/>
            </a:spcBef>
            <a:spcAft>
              <a:spcPct val="35000"/>
            </a:spcAft>
          </a:pPr>
          <a:r>
            <a:rPr lang="fr-FR" sz="1600" b="0" kern="1200" dirty="0">
              <a:latin typeface="Avenir Roman" panose="02000503020000020003" pitchFamily="2" charset="0"/>
            </a:rPr>
            <a:t>Prévenir les risques professionnels et diminuer le nombre d’accident du travail des professionnels du domicile</a:t>
          </a:r>
          <a:endParaRPr lang="fr-FR" sz="1600" b="0" kern="1200" dirty="0"/>
        </a:p>
      </dsp:txBody>
      <dsp:txXfrm>
        <a:off x="403503" y="3468672"/>
        <a:ext cx="7099646" cy="533825"/>
      </dsp:txXfrm>
    </dsp:sp>
    <dsp:sp modelId="{2EE86B5C-A8F3-3241-8F6C-033A04842BA2}">
      <dsp:nvSpPr>
        <dsp:cNvPr id="0" name=""/>
        <dsp:cNvSpPr/>
      </dsp:nvSpPr>
      <dsp:spPr>
        <a:xfrm>
          <a:off x="69862" y="3401944"/>
          <a:ext cx="667282" cy="667282"/>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B1AAB5-4B2A-3F42-AB99-241A9C2C6599}">
      <dsp:nvSpPr>
        <dsp:cNvPr id="0" name=""/>
        <dsp:cNvSpPr/>
      </dsp:nvSpPr>
      <dsp:spPr>
        <a:xfrm>
          <a:off x="637149" y="0"/>
          <a:ext cx="7221025" cy="482209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A7248B2-2D7D-D245-AE35-8AD8352CEF8C}">
      <dsp:nvSpPr>
        <dsp:cNvPr id="0" name=""/>
        <dsp:cNvSpPr/>
      </dsp:nvSpPr>
      <dsp:spPr>
        <a:xfrm>
          <a:off x="2903" y="1446627"/>
          <a:ext cx="1886559" cy="192883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fr-FR" sz="1200" kern="1200" dirty="0"/>
            <a:t>Sensibilisation de l’équipe de coordinatrice</a:t>
          </a:r>
        </a:p>
        <a:p>
          <a:pPr lvl="0" algn="ctr" defTabSz="533400">
            <a:lnSpc>
              <a:spcPct val="90000"/>
            </a:lnSpc>
            <a:spcBef>
              <a:spcPct val="0"/>
            </a:spcBef>
            <a:spcAft>
              <a:spcPct val="35000"/>
            </a:spcAft>
          </a:pPr>
          <a:r>
            <a:rPr lang="fr-FR" sz="1200" kern="1200" dirty="0"/>
            <a:t>-</a:t>
          </a:r>
        </a:p>
        <a:p>
          <a:pPr lvl="0" algn="ctr" defTabSz="533400">
            <a:lnSpc>
              <a:spcPct val="90000"/>
            </a:lnSpc>
            <a:spcBef>
              <a:spcPct val="0"/>
            </a:spcBef>
            <a:spcAft>
              <a:spcPct val="35000"/>
            </a:spcAft>
          </a:pPr>
          <a:r>
            <a:rPr lang="fr-FR" sz="1200" kern="1200" dirty="0"/>
            <a:t>Réalisation d’un pré-repérage par les intervenants à domicile</a:t>
          </a:r>
        </a:p>
      </dsp:txBody>
      <dsp:txXfrm>
        <a:off x="94997" y="1538721"/>
        <a:ext cx="1702371" cy="1744648"/>
      </dsp:txXfrm>
    </dsp:sp>
    <dsp:sp modelId="{656DB4BF-58E8-5B45-BA1A-0A0FBB4649C7}">
      <dsp:nvSpPr>
        <dsp:cNvPr id="0" name=""/>
        <dsp:cNvSpPr/>
      </dsp:nvSpPr>
      <dsp:spPr>
        <a:xfrm>
          <a:off x="2203889" y="1446627"/>
          <a:ext cx="1886559" cy="192883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fr-FR" sz="1200" kern="1200" dirty="0"/>
            <a:t>Formation des coordinatrices à la réalisation d’un diagnostique </a:t>
          </a:r>
          <a:r>
            <a:rPr lang="fr-FR" sz="1200" kern="1200" dirty="0" err="1"/>
            <a:t>socio-technique</a:t>
          </a:r>
          <a:endParaRPr lang="fr-FR" sz="1200" kern="1200" dirty="0"/>
        </a:p>
        <a:p>
          <a:pPr lvl="0" algn="ctr" defTabSz="533400">
            <a:lnSpc>
              <a:spcPct val="90000"/>
            </a:lnSpc>
            <a:spcBef>
              <a:spcPct val="0"/>
            </a:spcBef>
            <a:spcAft>
              <a:spcPct val="35000"/>
            </a:spcAft>
          </a:pPr>
          <a:r>
            <a:rPr lang="fr-FR" sz="1200" kern="1200" dirty="0"/>
            <a:t>- </a:t>
          </a:r>
        </a:p>
        <a:p>
          <a:pPr lvl="0" algn="ctr" defTabSz="533400">
            <a:lnSpc>
              <a:spcPct val="90000"/>
            </a:lnSpc>
            <a:spcBef>
              <a:spcPct val="0"/>
            </a:spcBef>
            <a:spcAft>
              <a:spcPct val="35000"/>
            </a:spcAft>
          </a:pPr>
          <a:r>
            <a:rPr lang="fr-FR" sz="1200" kern="1200" dirty="0"/>
            <a:t>Formation des coordinatrices aux éco-gestes</a:t>
          </a:r>
        </a:p>
      </dsp:txBody>
      <dsp:txXfrm>
        <a:off x="2295983" y="1538721"/>
        <a:ext cx="1702371" cy="1744648"/>
      </dsp:txXfrm>
    </dsp:sp>
    <dsp:sp modelId="{FB228078-FC76-7A40-9436-80CE6DDF18E9}">
      <dsp:nvSpPr>
        <dsp:cNvPr id="0" name=""/>
        <dsp:cNvSpPr/>
      </dsp:nvSpPr>
      <dsp:spPr>
        <a:xfrm>
          <a:off x="4404875" y="1446627"/>
          <a:ext cx="1886559" cy="192883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fr-FR" sz="1200" kern="1200" dirty="0"/>
            <a:t>Réalisation des premiers diagnostics</a:t>
          </a:r>
        </a:p>
        <a:p>
          <a:pPr lvl="0" algn="ctr" defTabSz="533400">
            <a:lnSpc>
              <a:spcPct val="90000"/>
            </a:lnSpc>
            <a:spcBef>
              <a:spcPct val="0"/>
            </a:spcBef>
            <a:spcAft>
              <a:spcPct val="35000"/>
            </a:spcAft>
          </a:pPr>
          <a:r>
            <a:rPr lang="fr-FR" sz="1200" kern="1200" dirty="0"/>
            <a:t>-</a:t>
          </a:r>
        </a:p>
        <a:p>
          <a:pPr lvl="0" algn="ctr" defTabSz="533400">
            <a:lnSpc>
              <a:spcPct val="90000"/>
            </a:lnSpc>
            <a:spcBef>
              <a:spcPct val="0"/>
            </a:spcBef>
            <a:spcAft>
              <a:spcPct val="35000"/>
            </a:spcAft>
          </a:pPr>
          <a:r>
            <a:rPr lang="fr-FR" sz="1200" kern="1200" dirty="0"/>
            <a:t>Sensibilisation des intervenants par les coordinatrices aux éco-gestes</a:t>
          </a:r>
        </a:p>
      </dsp:txBody>
      <dsp:txXfrm>
        <a:off x="4496969" y="1538721"/>
        <a:ext cx="1702371" cy="1744648"/>
      </dsp:txXfrm>
    </dsp:sp>
    <dsp:sp modelId="{3615A209-4BA3-EA45-B5DF-FA79C8942B6B}">
      <dsp:nvSpPr>
        <dsp:cNvPr id="0" name=""/>
        <dsp:cNvSpPr/>
      </dsp:nvSpPr>
      <dsp:spPr>
        <a:xfrm>
          <a:off x="6605861" y="1446627"/>
          <a:ext cx="1886559" cy="192883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fr-FR" sz="1200" kern="1200" dirty="0"/>
            <a:t>Accompagnement des personnes en difficulté à la mise en place d’éco-gestes</a:t>
          </a:r>
        </a:p>
        <a:p>
          <a:pPr lvl="0" algn="ctr" defTabSz="533400">
            <a:lnSpc>
              <a:spcPct val="90000"/>
            </a:lnSpc>
            <a:spcBef>
              <a:spcPct val="0"/>
            </a:spcBef>
            <a:spcAft>
              <a:spcPct val="35000"/>
            </a:spcAft>
          </a:pPr>
          <a:r>
            <a:rPr lang="fr-FR" sz="1200" kern="1200" dirty="0"/>
            <a:t>-</a:t>
          </a:r>
        </a:p>
        <a:p>
          <a:pPr lvl="0" algn="ctr" defTabSz="533400">
            <a:lnSpc>
              <a:spcPct val="90000"/>
            </a:lnSpc>
            <a:spcBef>
              <a:spcPct val="0"/>
            </a:spcBef>
            <a:spcAft>
              <a:spcPct val="35000"/>
            </a:spcAft>
          </a:pPr>
          <a:r>
            <a:rPr lang="fr-FR" sz="1200" kern="1200" dirty="0"/>
            <a:t>Transmission des situations problématiques aux partenaires</a:t>
          </a:r>
        </a:p>
        <a:p>
          <a:pPr lvl="0" algn="ctr" defTabSz="533400">
            <a:lnSpc>
              <a:spcPct val="90000"/>
            </a:lnSpc>
            <a:spcBef>
              <a:spcPct val="0"/>
            </a:spcBef>
            <a:spcAft>
              <a:spcPct val="35000"/>
            </a:spcAft>
          </a:pPr>
          <a:r>
            <a:rPr lang="fr-FR" sz="1200" kern="1200" dirty="0"/>
            <a:t>Suivi des situations </a:t>
          </a:r>
        </a:p>
      </dsp:txBody>
      <dsp:txXfrm>
        <a:off x="6697955" y="1538721"/>
        <a:ext cx="1702371" cy="1744648"/>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AE2EEBD-A7B9-4C46-85CC-0951F429960F}" type="datetimeFigureOut">
              <a:rPr lang="fr-FR" smtClean="0"/>
              <a:t>12/11/2018</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6E8B1C1-58F5-C746-8214-0EDC406ACE68}" type="slidenum">
              <a:rPr lang="fr-FR" smtClean="0"/>
              <a:t>‹N°›</a:t>
            </a:fld>
            <a:endParaRPr lang="fr-FR"/>
          </a:p>
        </p:txBody>
      </p:sp>
    </p:spTree>
    <p:extLst>
      <p:ext uri="{BB962C8B-B14F-4D97-AF65-F5344CB8AC3E}">
        <p14:creationId xmlns:p14="http://schemas.microsoft.com/office/powerpoint/2010/main" val="11803164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6B3DFE-BD6B-F642-9D79-E0E5204B42C8}" type="datetimeFigureOut">
              <a:rPr lang="fr-FR" smtClean="0"/>
              <a:t>12/11/2018</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6F92DA-E3C1-DB45-8F57-57DE171464AB}" type="slidenum">
              <a:rPr lang="fr-FR" smtClean="0"/>
              <a:t>‹N°›</a:t>
            </a:fld>
            <a:endParaRPr lang="fr-FR"/>
          </a:p>
        </p:txBody>
      </p:sp>
    </p:spTree>
    <p:extLst>
      <p:ext uri="{BB962C8B-B14F-4D97-AF65-F5344CB8AC3E}">
        <p14:creationId xmlns:p14="http://schemas.microsoft.com/office/powerpoint/2010/main" val="373709414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onpe.org/"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onpe.org/" TargetMode="Externa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onpe.org/" TargetMode="Externa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onpe.org/" TargetMode="Externa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onpe.org/" TargetMode="External"/><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onpe.org/"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onpe.org/"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onpe.org/"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onpe.org/"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onpe.org/" TargetMode="Externa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onpe.org/"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titre document">
    <p:spTree>
      <p:nvGrpSpPr>
        <p:cNvPr id="1" name=""/>
        <p:cNvGrpSpPr/>
        <p:nvPr/>
      </p:nvGrpSpPr>
      <p:grpSpPr>
        <a:xfrm>
          <a:off x="0" y="0"/>
          <a:ext cx="0" cy="0"/>
          <a:chOff x="0" y="0"/>
          <a:chExt cx="0" cy="0"/>
        </a:xfrm>
      </p:grpSpPr>
      <p:cxnSp>
        <p:nvCxnSpPr>
          <p:cNvPr id="17" name="Connecteur droit 16"/>
          <p:cNvCxnSpPr/>
          <p:nvPr/>
        </p:nvCxnSpPr>
        <p:spPr>
          <a:xfrm>
            <a:off x="4100286" y="8194"/>
            <a:ext cx="5067968" cy="0"/>
          </a:xfrm>
          <a:prstGeom prst="line">
            <a:avLst/>
          </a:prstGeom>
          <a:ln>
            <a:solidFill>
              <a:srgbClr val="1A61D2"/>
            </a:solidFill>
          </a:ln>
          <a:effectLst/>
        </p:spPr>
        <p:style>
          <a:lnRef idx="2">
            <a:schemeClr val="accent1"/>
          </a:lnRef>
          <a:fillRef idx="0">
            <a:schemeClr val="accent1"/>
          </a:fillRef>
          <a:effectRef idx="1">
            <a:schemeClr val="accent1"/>
          </a:effectRef>
          <a:fontRef idx="minor">
            <a:schemeClr val="tx1"/>
          </a:fontRef>
        </p:style>
      </p:cxnSp>
      <p:sp>
        <p:nvSpPr>
          <p:cNvPr id="21" name="Title 1"/>
          <p:cNvSpPr>
            <a:spLocks noGrp="1"/>
          </p:cNvSpPr>
          <p:nvPr>
            <p:ph type="title" hasCustomPrompt="1"/>
          </p:nvPr>
        </p:nvSpPr>
        <p:spPr>
          <a:xfrm>
            <a:off x="2483940" y="1895227"/>
            <a:ext cx="4208359" cy="1087982"/>
          </a:xfrm>
        </p:spPr>
        <p:txBody>
          <a:bodyPr>
            <a:normAutofit/>
          </a:bodyPr>
          <a:lstStyle>
            <a:lvl1pPr algn="ctr" defTabSz="457200" rtl="0" eaLnBrk="1" latinLnBrk="0" hangingPunct="1">
              <a:spcBef>
                <a:spcPct val="0"/>
              </a:spcBef>
              <a:buNone/>
              <a:defRPr lang="en-US" sz="2400" b="1" kern="1200" baseline="0" dirty="0" smtClean="0">
                <a:solidFill>
                  <a:srgbClr val="0F70C5"/>
                </a:solidFill>
                <a:latin typeface="+mj-lt"/>
                <a:ea typeface="+mj-ea"/>
                <a:cs typeface="PT Sans"/>
              </a:defRPr>
            </a:lvl1pPr>
          </a:lstStyle>
          <a:p>
            <a:r>
              <a:rPr lang="en-US" dirty="0" err="1"/>
              <a:t>Titre</a:t>
            </a:r>
            <a:r>
              <a:rPr lang="en-US" dirty="0"/>
              <a:t> du document</a:t>
            </a:r>
            <a:br>
              <a:rPr lang="en-US" dirty="0"/>
            </a:br>
            <a:r>
              <a:rPr lang="en-US" dirty="0"/>
              <a:t>PowerPoint</a:t>
            </a:r>
          </a:p>
        </p:txBody>
      </p:sp>
      <p:sp>
        <p:nvSpPr>
          <p:cNvPr id="28" name="Espace réservé du texte 27"/>
          <p:cNvSpPr>
            <a:spLocks noGrp="1"/>
          </p:cNvSpPr>
          <p:nvPr>
            <p:ph type="body" sz="quarter" idx="11" hasCustomPrompt="1"/>
          </p:nvPr>
        </p:nvSpPr>
        <p:spPr>
          <a:xfrm>
            <a:off x="2483940" y="2983209"/>
            <a:ext cx="4208359" cy="296394"/>
          </a:xfrm>
        </p:spPr>
        <p:txBody>
          <a:bodyPr>
            <a:normAutofit/>
          </a:bodyPr>
          <a:lstStyle>
            <a:lvl1pPr marL="0" indent="0" algn="ctr">
              <a:buNone/>
              <a:defRPr sz="900">
                <a:solidFill>
                  <a:srgbClr val="A6A6A6"/>
                </a:solidFill>
              </a:defRPr>
            </a:lvl1pPr>
          </a:lstStyle>
          <a:p>
            <a:pPr lvl="0"/>
            <a:r>
              <a:rPr lang="fr-FR" dirty="0"/>
              <a:t>Numéro de l’édition (si besoin)</a:t>
            </a:r>
          </a:p>
        </p:txBody>
      </p:sp>
      <p:sp>
        <p:nvSpPr>
          <p:cNvPr id="8" name="Espace réservé du texte 3"/>
          <p:cNvSpPr>
            <a:spLocks noGrp="1"/>
          </p:cNvSpPr>
          <p:nvPr>
            <p:ph type="body" sz="quarter" idx="13" hasCustomPrompt="1"/>
          </p:nvPr>
        </p:nvSpPr>
        <p:spPr>
          <a:xfrm>
            <a:off x="2483940" y="3733178"/>
            <a:ext cx="4208359" cy="671732"/>
          </a:xfrm>
        </p:spPr>
        <p:txBody>
          <a:bodyPr>
            <a:normAutofit/>
          </a:bodyPr>
          <a:lstStyle>
            <a:lvl1pPr marL="0" marR="0" indent="0" algn="ctr" defTabSz="457200" rtl="0" eaLnBrk="1" fontAlgn="auto" latinLnBrk="0" hangingPunct="1">
              <a:lnSpc>
                <a:spcPct val="100000"/>
              </a:lnSpc>
              <a:spcBef>
                <a:spcPct val="20000"/>
              </a:spcBef>
              <a:spcAft>
                <a:spcPts val="0"/>
              </a:spcAft>
              <a:buClrTx/>
              <a:buSzTx/>
              <a:buFont typeface="Arial"/>
              <a:buNone/>
              <a:tabLst/>
              <a:defRPr sz="1100" b="0" i="0" baseline="0">
                <a:solidFill>
                  <a:srgbClr val="292929"/>
                </a:solidFill>
                <a:latin typeface="+mj-lt"/>
              </a:defRPr>
            </a:lvl1p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fr-FR" sz="1200" dirty="0">
                <a:solidFill>
                  <a:srgbClr val="171B2D"/>
                </a:solidFill>
                <a:latin typeface="+mj-lt"/>
                <a:cs typeface="PT Sans"/>
              </a:rPr>
              <a:t>Prénom Nom</a:t>
            </a:r>
            <a:br>
              <a:rPr lang="fr-FR" sz="1200" dirty="0">
                <a:solidFill>
                  <a:srgbClr val="171B2D"/>
                </a:solidFill>
                <a:latin typeface="+mj-lt"/>
                <a:cs typeface="PT Sans"/>
              </a:rPr>
            </a:br>
            <a:r>
              <a:rPr lang="fr-FR" sz="1200" dirty="0">
                <a:solidFill>
                  <a:srgbClr val="171B2D"/>
                </a:solidFill>
                <a:latin typeface="+mj-lt"/>
                <a:cs typeface="PT Sans"/>
              </a:rPr>
              <a:t>Titre du poste</a:t>
            </a:r>
            <a:br>
              <a:rPr lang="fr-FR" sz="1200" dirty="0">
                <a:solidFill>
                  <a:srgbClr val="171B2D"/>
                </a:solidFill>
                <a:latin typeface="+mj-lt"/>
                <a:cs typeface="PT Sans"/>
              </a:rPr>
            </a:br>
            <a:r>
              <a:rPr lang="fr-FR" sz="1200" dirty="0">
                <a:solidFill>
                  <a:srgbClr val="171B2D"/>
                </a:solidFill>
                <a:latin typeface="+mj-lt"/>
                <a:cs typeface="PT Sans"/>
              </a:rPr>
              <a:t>NOM DE L’ORGANISME</a:t>
            </a:r>
          </a:p>
          <a:p>
            <a:endParaRPr lang="fr-FR" sz="1200" dirty="0">
              <a:solidFill>
                <a:srgbClr val="171B2D"/>
              </a:solidFill>
              <a:latin typeface="+mj-lt"/>
              <a:cs typeface="PT Sans"/>
            </a:endParaRPr>
          </a:p>
        </p:txBody>
      </p:sp>
      <p:sp>
        <p:nvSpPr>
          <p:cNvPr id="9" name="Espace réservé du texte 3"/>
          <p:cNvSpPr>
            <a:spLocks noGrp="1"/>
          </p:cNvSpPr>
          <p:nvPr>
            <p:ph type="body" sz="quarter" idx="14" hasCustomPrompt="1"/>
          </p:nvPr>
        </p:nvSpPr>
        <p:spPr>
          <a:xfrm>
            <a:off x="2483939" y="3273556"/>
            <a:ext cx="4208359" cy="459622"/>
          </a:xfrm>
        </p:spPr>
        <p:txBody>
          <a:bodyPr>
            <a:normAutofit/>
          </a:bodyPr>
          <a:lstStyle>
            <a:lvl1pPr marL="0" marR="0" indent="0" algn="ctr" defTabSz="457200" rtl="0" eaLnBrk="1" fontAlgn="auto" latinLnBrk="0" hangingPunct="1">
              <a:lnSpc>
                <a:spcPct val="100000"/>
              </a:lnSpc>
              <a:spcBef>
                <a:spcPct val="20000"/>
              </a:spcBef>
              <a:spcAft>
                <a:spcPts val="0"/>
              </a:spcAft>
              <a:buClrTx/>
              <a:buSzTx/>
              <a:buFont typeface="Arial"/>
              <a:buNone/>
              <a:tabLst/>
              <a:defRPr sz="1100" b="1" i="0" baseline="0">
                <a:solidFill>
                  <a:srgbClr val="292929"/>
                </a:solidFill>
                <a:latin typeface="+mj-lt"/>
              </a:defRPr>
            </a:lvl1p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fr-FR" sz="1200" dirty="0">
                <a:solidFill>
                  <a:srgbClr val="171B2D"/>
                </a:solidFill>
                <a:latin typeface="+mj-lt"/>
                <a:cs typeface="PT Sans"/>
              </a:rPr>
              <a:t>JJ mois AAAA (date du rapport)</a:t>
            </a:r>
          </a:p>
        </p:txBody>
      </p:sp>
      <p:cxnSp>
        <p:nvCxnSpPr>
          <p:cNvPr id="10" name="Connecteur droit 9"/>
          <p:cNvCxnSpPr/>
          <p:nvPr userDrawn="1"/>
        </p:nvCxnSpPr>
        <p:spPr>
          <a:xfrm>
            <a:off x="-6773" y="8194"/>
            <a:ext cx="9168254" cy="0"/>
          </a:xfrm>
          <a:prstGeom prst="line">
            <a:avLst/>
          </a:prstGeom>
          <a:ln>
            <a:solidFill>
              <a:srgbClr val="1A61D2"/>
            </a:solidFill>
          </a:ln>
          <a:effectLst/>
        </p:spPr>
        <p:style>
          <a:lnRef idx="2">
            <a:schemeClr val="accent1"/>
          </a:lnRef>
          <a:fillRef idx="0">
            <a:schemeClr val="accent1"/>
          </a:fillRef>
          <a:effectRef idx="1">
            <a:schemeClr val="accent1"/>
          </a:effectRef>
          <a:fontRef idx="minor">
            <a:schemeClr val="tx1"/>
          </a:fontRef>
        </p:style>
      </p:cxnSp>
      <p:pic>
        <p:nvPicPr>
          <p:cNvPr id="11" name="Image 10" descr="ONPE_Logo_01.png">
            <a:hlinkClick r:id="rId2"/>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315160" y="826636"/>
            <a:ext cx="2608502" cy="1069975"/>
          </a:xfrm>
          <a:prstGeom prst="rect">
            <a:avLst/>
          </a:prstGeom>
        </p:spPr>
      </p:pic>
    </p:spTree>
    <p:extLst>
      <p:ext uri="{BB962C8B-B14F-4D97-AF65-F5344CB8AC3E}">
        <p14:creationId xmlns:p14="http://schemas.microsoft.com/office/powerpoint/2010/main" val="1503661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re vertical + sous titre + contenu">
    <p:spTree>
      <p:nvGrpSpPr>
        <p:cNvPr id="1" name=""/>
        <p:cNvGrpSpPr/>
        <p:nvPr/>
      </p:nvGrpSpPr>
      <p:grpSpPr>
        <a:xfrm>
          <a:off x="0" y="0"/>
          <a:ext cx="0" cy="0"/>
          <a:chOff x="0" y="0"/>
          <a:chExt cx="0" cy="0"/>
        </a:xfrm>
      </p:grpSpPr>
      <p:sp>
        <p:nvSpPr>
          <p:cNvPr id="12" name="Espace réservé du texte 19"/>
          <p:cNvSpPr>
            <a:spLocks noGrp="1"/>
          </p:cNvSpPr>
          <p:nvPr>
            <p:ph type="body" sz="quarter" idx="13" hasCustomPrompt="1"/>
          </p:nvPr>
        </p:nvSpPr>
        <p:spPr>
          <a:xfrm>
            <a:off x="2706480" y="795492"/>
            <a:ext cx="5678695" cy="194595"/>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lang="fr-FR" sz="1000" b="1" kern="1200" baseline="0" dirty="0" smtClean="0">
                <a:solidFill>
                  <a:srgbClr val="0A57AE"/>
                </a:solidFill>
                <a:latin typeface="+mj-lt"/>
                <a:ea typeface="+mn-ea"/>
                <a:cs typeface="Times"/>
              </a:defRPr>
            </a:lvl1pPr>
            <a:lvl2pPr marL="457200" indent="0">
              <a:buNone/>
              <a:defRPr sz="800">
                <a:solidFill>
                  <a:srgbClr val="A6A6A6"/>
                </a:solidFill>
                <a:latin typeface="+mj-lt"/>
              </a:defRPr>
            </a:lvl2pPr>
            <a:lvl3pPr>
              <a:defRPr sz="800">
                <a:solidFill>
                  <a:srgbClr val="A6A6A6"/>
                </a:solidFill>
                <a:latin typeface="+mj-lt"/>
              </a:defRPr>
            </a:lvl3pPr>
            <a:lvl4pPr>
              <a:defRPr sz="800">
                <a:solidFill>
                  <a:srgbClr val="A6A6A6"/>
                </a:solidFill>
                <a:latin typeface="+mj-lt"/>
              </a:defRPr>
            </a:lvl4pPr>
            <a:lvl5pPr>
              <a:defRPr sz="800">
                <a:solidFill>
                  <a:srgbClr val="A6A6A6"/>
                </a:solidFill>
                <a:latin typeface="+mj-lt"/>
              </a:defRPr>
            </a:lvl5pPr>
          </a:lstStyle>
          <a:p>
            <a:pPr lvl="0"/>
            <a:r>
              <a:rPr lang="fr-FR" dirty="0"/>
              <a:t>Premier niveau</a:t>
            </a:r>
          </a:p>
        </p:txBody>
      </p:sp>
      <p:sp>
        <p:nvSpPr>
          <p:cNvPr id="11" name="Rectangle 10"/>
          <p:cNvSpPr/>
          <p:nvPr userDrawn="1"/>
        </p:nvSpPr>
        <p:spPr>
          <a:xfrm>
            <a:off x="0" y="-48127"/>
            <a:ext cx="2146710" cy="5147811"/>
          </a:xfrm>
          <a:prstGeom prst="rect">
            <a:avLst/>
          </a:prstGeom>
          <a:solidFill>
            <a:srgbClr val="C818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lang="fr-FR" dirty="0">
              <a:solidFill>
                <a:srgbClr val="FFFFFF"/>
              </a:solidFill>
              <a:latin typeface="Lato Light" charset="0"/>
              <a:ea typeface="ＭＳ Ｐゴシック" charset="0"/>
            </a:endParaRPr>
          </a:p>
        </p:txBody>
      </p:sp>
      <p:sp>
        <p:nvSpPr>
          <p:cNvPr id="8" name="Titre vertical 14"/>
          <p:cNvSpPr txBox="1">
            <a:spLocks/>
          </p:cNvSpPr>
          <p:nvPr userDrawn="1"/>
        </p:nvSpPr>
        <p:spPr>
          <a:xfrm rot="10800000">
            <a:off x="1247659" y="309559"/>
            <a:ext cx="710188" cy="4520349"/>
          </a:xfrm>
          <a:prstGeom prst="rect">
            <a:avLst/>
          </a:prstGeom>
        </p:spPr>
        <p:txBody>
          <a:bodyPr vert="eaVert" lIns="91440" tIns="45720" rIns="91440" bIns="45720" rtlCol="0" anchor="ctr">
            <a:normAutofit/>
          </a:bodyPr>
          <a:lstStyle>
            <a:lvl1pPr algn="ctr" defTabSz="457200" rtl="0" eaLnBrk="1" latinLnBrk="0" hangingPunct="1">
              <a:spcBef>
                <a:spcPct val="0"/>
              </a:spcBef>
              <a:buNone/>
              <a:defRPr sz="4400" b="1" kern="1200">
                <a:solidFill>
                  <a:schemeClr val="bg1"/>
                </a:solidFill>
                <a:latin typeface="+mj-lt"/>
                <a:ea typeface="+mj-ea"/>
                <a:cs typeface="Times"/>
              </a:defRPr>
            </a:lvl1pPr>
          </a:lstStyle>
          <a:p>
            <a:pPr defTabSz="685663">
              <a:lnSpc>
                <a:spcPts val="2648"/>
              </a:lnSpc>
              <a:defRPr/>
            </a:pPr>
            <a:r>
              <a:rPr lang="en-US" spc="75" dirty="0" err="1">
                <a:latin typeface="+mj-lt"/>
                <a:ea typeface="Montserrat" charset="0"/>
                <a:cs typeface="PT Sans"/>
              </a:rPr>
              <a:t>Sommaire</a:t>
            </a:r>
            <a:endParaRPr lang="en-US" spc="75" dirty="0">
              <a:latin typeface="+mj-lt"/>
              <a:ea typeface="Montserrat" charset="0"/>
              <a:cs typeface="PT Sans"/>
            </a:endParaRPr>
          </a:p>
        </p:txBody>
      </p:sp>
      <p:sp>
        <p:nvSpPr>
          <p:cNvPr id="20" name="Espace réservé du texte 19"/>
          <p:cNvSpPr>
            <a:spLocks noGrp="1"/>
          </p:cNvSpPr>
          <p:nvPr>
            <p:ph type="body" sz="quarter" idx="11" hasCustomPrompt="1"/>
          </p:nvPr>
        </p:nvSpPr>
        <p:spPr>
          <a:xfrm>
            <a:off x="2706480" y="1079500"/>
            <a:ext cx="5678695" cy="512679"/>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800" baseline="0">
                <a:solidFill>
                  <a:srgbClr val="A6A6A6"/>
                </a:solidFill>
                <a:latin typeface="+mj-lt"/>
              </a:defRPr>
            </a:lvl1pPr>
            <a:lvl2pPr marL="457200" indent="0">
              <a:buNone/>
              <a:defRPr sz="800">
                <a:solidFill>
                  <a:srgbClr val="A6A6A6"/>
                </a:solidFill>
                <a:latin typeface="+mj-lt"/>
              </a:defRPr>
            </a:lvl2pPr>
            <a:lvl3pPr>
              <a:defRPr sz="800">
                <a:solidFill>
                  <a:srgbClr val="A6A6A6"/>
                </a:solidFill>
                <a:latin typeface="+mj-lt"/>
              </a:defRPr>
            </a:lvl3pPr>
            <a:lvl4pPr>
              <a:defRPr sz="800">
                <a:solidFill>
                  <a:srgbClr val="A6A6A6"/>
                </a:solidFill>
                <a:latin typeface="+mj-lt"/>
              </a:defRPr>
            </a:lvl4pPr>
            <a:lvl5pPr>
              <a:defRPr sz="800">
                <a:solidFill>
                  <a:srgbClr val="A6A6A6"/>
                </a:solidFill>
                <a:latin typeface="+mj-lt"/>
              </a:defRPr>
            </a:lvl5pPr>
          </a:lstStyle>
          <a:p>
            <a:pPr lvl="0"/>
            <a:r>
              <a:rPr lang="fr-FR" dirty="0"/>
              <a:t>Deuxième niveau</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fr-FR" dirty="0"/>
              <a:t>Deuxième niveau</a:t>
            </a:r>
          </a:p>
          <a:p>
            <a:pPr lvl="0"/>
            <a:r>
              <a:rPr lang="fr-FR" dirty="0"/>
              <a:t>Deuxième niveau</a:t>
            </a:r>
          </a:p>
        </p:txBody>
      </p:sp>
      <p:sp>
        <p:nvSpPr>
          <p:cNvPr id="21" name="Slide Number Placeholder 5"/>
          <p:cNvSpPr>
            <a:spLocks noGrp="1"/>
          </p:cNvSpPr>
          <p:nvPr>
            <p:ph type="sldNum" sz="quarter" idx="12"/>
          </p:nvPr>
        </p:nvSpPr>
        <p:spPr>
          <a:xfrm>
            <a:off x="6553200" y="4767264"/>
            <a:ext cx="2133600" cy="273844"/>
          </a:xfrm>
        </p:spPr>
        <p:txBody>
          <a:bodyPr/>
          <a:lstStyle/>
          <a:p>
            <a:fld id="{2066355A-084C-D24E-9AD2-7E4FC41EA627}" type="slidenum">
              <a:rPr lang="en-US" smtClean="0"/>
              <a:t>‹N°›</a:t>
            </a:fld>
            <a:endParaRPr lang="en-US"/>
          </a:p>
        </p:txBody>
      </p:sp>
      <p:pic>
        <p:nvPicPr>
          <p:cNvPr id="7" name="Image 6" descr="ONPE_Logo_01.png">
            <a:hlinkClick r:id="rId2"/>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771804" y="23404"/>
            <a:ext cx="1614859" cy="662395"/>
          </a:xfrm>
          <a:prstGeom prst="rect">
            <a:avLst/>
          </a:prstGeom>
        </p:spPr>
      </p:pic>
      <p:sp>
        <p:nvSpPr>
          <p:cNvPr id="13" name="Espace réservé du texte 19"/>
          <p:cNvSpPr>
            <a:spLocks noGrp="1"/>
          </p:cNvSpPr>
          <p:nvPr>
            <p:ph type="body" sz="quarter" idx="14" hasCustomPrompt="1"/>
          </p:nvPr>
        </p:nvSpPr>
        <p:spPr>
          <a:xfrm>
            <a:off x="2706480" y="1683645"/>
            <a:ext cx="5678695" cy="194595"/>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lang="fr-FR" sz="1000" b="1" kern="1200" baseline="0" dirty="0" smtClean="0">
                <a:solidFill>
                  <a:srgbClr val="0A57AE"/>
                </a:solidFill>
                <a:latin typeface="+mj-lt"/>
                <a:ea typeface="+mn-ea"/>
                <a:cs typeface="Times"/>
              </a:defRPr>
            </a:lvl1pPr>
            <a:lvl2pPr marL="457200" indent="0">
              <a:buNone/>
              <a:defRPr sz="800">
                <a:solidFill>
                  <a:srgbClr val="A6A6A6"/>
                </a:solidFill>
                <a:latin typeface="+mj-lt"/>
              </a:defRPr>
            </a:lvl2pPr>
            <a:lvl3pPr>
              <a:defRPr sz="800">
                <a:solidFill>
                  <a:srgbClr val="A6A6A6"/>
                </a:solidFill>
                <a:latin typeface="+mj-lt"/>
              </a:defRPr>
            </a:lvl3pPr>
            <a:lvl4pPr>
              <a:defRPr sz="800">
                <a:solidFill>
                  <a:srgbClr val="A6A6A6"/>
                </a:solidFill>
                <a:latin typeface="+mj-lt"/>
              </a:defRPr>
            </a:lvl4pPr>
            <a:lvl5pPr>
              <a:defRPr sz="800">
                <a:solidFill>
                  <a:srgbClr val="A6A6A6"/>
                </a:solidFill>
                <a:latin typeface="+mj-lt"/>
              </a:defRPr>
            </a:lvl5pPr>
          </a:lstStyle>
          <a:p>
            <a:pPr lvl="0"/>
            <a:r>
              <a:rPr lang="fr-FR" dirty="0"/>
              <a:t>Premier niveau</a:t>
            </a:r>
          </a:p>
        </p:txBody>
      </p:sp>
      <p:sp>
        <p:nvSpPr>
          <p:cNvPr id="14" name="Espace réservé du texte 19"/>
          <p:cNvSpPr>
            <a:spLocks noGrp="1"/>
          </p:cNvSpPr>
          <p:nvPr>
            <p:ph type="body" sz="quarter" idx="15" hasCustomPrompt="1"/>
          </p:nvPr>
        </p:nvSpPr>
        <p:spPr>
          <a:xfrm>
            <a:off x="2706480" y="1967653"/>
            <a:ext cx="5678695" cy="512679"/>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800" baseline="0">
                <a:solidFill>
                  <a:srgbClr val="A6A6A6"/>
                </a:solidFill>
                <a:latin typeface="+mj-lt"/>
              </a:defRPr>
            </a:lvl1pPr>
            <a:lvl2pPr marL="457200" indent="0">
              <a:buNone/>
              <a:defRPr sz="800">
                <a:solidFill>
                  <a:srgbClr val="A6A6A6"/>
                </a:solidFill>
                <a:latin typeface="+mj-lt"/>
              </a:defRPr>
            </a:lvl2pPr>
            <a:lvl3pPr>
              <a:defRPr sz="800">
                <a:solidFill>
                  <a:srgbClr val="A6A6A6"/>
                </a:solidFill>
                <a:latin typeface="+mj-lt"/>
              </a:defRPr>
            </a:lvl3pPr>
            <a:lvl4pPr>
              <a:defRPr sz="800">
                <a:solidFill>
                  <a:srgbClr val="A6A6A6"/>
                </a:solidFill>
                <a:latin typeface="+mj-lt"/>
              </a:defRPr>
            </a:lvl4pPr>
            <a:lvl5pPr>
              <a:defRPr sz="800">
                <a:solidFill>
                  <a:srgbClr val="A6A6A6"/>
                </a:solidFill>
                <a:latin typeface="+mj-lt"/>
              </a:defRPr>
            </a:lvl5pPr>
          </a:lstStyle>
          <a:p>
            <a:pPr lvl="0"/>
            <a:r>
              <a:rPr lang="fr-FR" dirty="0"/>
              <a:t>Deuxième niveau</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fr-FR" dirty="0"/>
              <a:t>Deuxième niveau</a:t>
            </a:r>
          </a:p>
          <a:p>
            <a:pPr lvl="0"/>
            <a:r>
              <a:rPr lang="fr-FR" dirty="0"/>
              <a:t>Deuxième niveau</a:t>
            </a:r>
          </a:p>
        </p:txBody>
      </p:sp>
      <p:sp>
        <p:nvSpPr>
          <p:cNvPr id="16" name="Espace réservé du texte 19"/>
          <p:cNvSpPr>
            <a:spLocks noGrp="1"/>
          </p:cNvSpPr>
          <p:nvPr>
            <p:ph type="body" sz="quarter" idx="16" hasCustomPrompt="1"/>
          </p:nvPr>
        </p:nvSpPr>
        <p:spPr>
          <a:xfrm>
            <a:off x="2706480" y="2563551"/>
            <a:ext cx="5678695" cy="194595"/>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lang="fr-FR" sz="1000" b="1" kern="1200" baseline="0" dirty="0" smtClean="0">
                <a:solidFill>
                  <a:srgbClr val="0A57AE"/>
                </a:solidFill>
                <a:latin typeface="+mj-lt"/>
                <a:ea typeface="+mn-ea"/>
                <a:cs typeface="Times"/>
              </a:defRPr>
            </a:lvl1pPr>
            <a:lvl2pPr marL="457200" indent="0">
              <a:buNone/>
              <a:defRPr sz="800">
                <a:solidFill>
                  <a:srgbClr val="A6A6A6"/>
                </a:solidFill>
                <a:latin typeface="+mj-lt"/>
              </a:defRPr>
            </a:lvl2pPr>
            <a:lvl3pPr>
              <a:defRPr sz="800">
                <a:solidFill>
                  <a:srgbClr val="A6A6A6"/>
                </a:solidFill>
                <a:latin typeface="+mj-lt"/>
              </a:defRPr>
            </a:lvl3pPr>
            <a:lvl4pPr>
              <a:defRPr sz="800">
                <a:solidFill>
                  <a:srgbClr val="A6A6A6"/>
                </a:solidFill>
                <a:latin typeface="+mj-lt"/>
              </a:defRPr>
            </a:lvl4pPr>
            <a:lvl5pPr>
              <a:defRPr sz="800">
                <a:solidFill>
                  <a:srgbClr val="A6A6A6"/>
                </a:solidFill>
                <a:latin typeface="+mj-lt"/>
              </a:defRPr>
            </a:lvl5pPr>
          </a:lstStyle>
          <a:p>
            <a:pPr lvl="0"/>
            <a:r>
              <a:rPr lang="fr-FR" dirty="0"/>
              <a:t>Premier niveau</a:t>
            </a:r>
          </a:p>
        </p:txBody>
      </p:sp>
      <p:sp>
        <p:nvSpPr>
          <p:cNvPr id="18" name="Espace réservé du texte 19"/>
          <p:cNvSpPr>
            <a:spLocks noGrp="1"/>
          </p:cNvSpPr>
          <p:nvPr>
            <p:ph type="body" sz="quarter" idx="17" hasCustomPrompt="1"/>
          </p:nvPr>
        </p:nvSpPr>
        <p:spPr>
          <a:xfrm>
            <a:off x="2706480" y="2847559"/>
            <a:ext cx="5678695" cy="512679"/>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800" baseline="0">
                <a:solidFill>
                  <a:srgbClr val="A6A6A6"/>
                </a:solidFill>
                <a:latin typeface="+mj-lt"/>
              </a:defRPr>
            </a:lvl1pPr>
            <a:lvl2pPr marL="457200" indent="0">
              <a:buNone/>
              <a:defRPr sz="800">
                <a:solidFill>
                  <a:srgbClr val="A6A6A6"/>
                </a:solidFill>
                <a:latin typeface="+mj-lt"/>
              </a:defRPr>
            </a:lvl2pPr>
            <a:lvl3pPr>
              <a:defRPr sz="800">
                <a:solidFill>
                  <a:srgbClr val="A6A6A6"/>
                </a:solidFill>
                <a:latin typeface="+mj-lt"/>
              </a:defRPr>
            </a:lvl3pPr>
            <a:lvl4pPr>
              <a:defRPr sz="800">
                <a:solidFill>
                  <a:srgbClr val="A6A6A6"/>
                </a:solidFill>
                <a:latin typeface="+mj-lt"/>
              </a:defRPr>
            </a:lvl4pPr>
            <a:lvl5pPr>
              <a:defRPr sz="800">
                <a:solidFill>
                  <a:srgbClr val="A6A6A6"/>
                </a:solidFill>
                <a:latin typeface="+mj-lt"/>
              </a:defRPr>
            </a:lvl5pPr>
          </a:lstStyle>
          <a:p>
            <a:pPr lvl="0"/>
            <a:r>
              <a:rPr lang="fr-FR" dirty="0"/>
              <a:t>Deuxième niveau</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fr-FR" dirty="0"/>
              <a:t>Deuxième niveau</a:t>
            </a:r>
          </a:p>
          <a:p>
            <a:pPr lvl="0"/>
            <a:r>
              <a:rPr lang="fr-FR" dirty="0"/>
              <a:t>Deuxième niveau</a:t>
            </a:r>
          </a:p>
        </p:txBody>
      </p:sp>
      <p:sp>
        <p:nvSpPr>
          <p:cNvPr id="19" name="Espace réservé du texte 19"/>
          <p:cNvSpPr>
            <a:spLocks noGrp="1"/>
          </p:cNvSpPr>
          <p:nvPr>
            <p:ph type="body" sz="quarter" idx="18" hasCustomPrompt="1"/>
          </p:nvPr>
        </p:nvSpPr>
        <p:spPr>
          <a:xfrm>
            <a:off x="2706480" y="3461909"/>
            <a:ext cx="5678695" cy="194595"/>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lang="fr-FR" sz="1000" b="1" kern="1200" baseline="0" dirty="0" smtClean="0">
                <a:solidFill>
                  <a:srgbClr val="0A57AE"/>
                </a:solidFill>
                <a:latin typeface="+mj-lt"/>
                <a:ea typeface="+mn-ea"/>
                <a:cs typeface="Times"/>
              </a:defRPr>
            </a:lvl1pPr>
            <a:lvl2pPr marL="457200" indent="0">
              <a:buNone/>
              <a:defRPr sz="800">
                <a:solidFill>
                  <a:srgbClr val="A6A6A6"/>
                </a:solidFill>
                <a:latin typeface="+mj-lt"/>
              </a:defRPr>
            </a:lvl2pPr>
            <a:lvl3pPr>
              <a:defRPr sz="800">
                <a:solidFill>
                  <a:srgbClr val="A6A6A6"/>
                </a:solidFill>
                <a:latin typeface="+mj-lt"/>
              </a:defRPr>
            </a:lvl3pPr>
            <a:lvl4pPr>
              <a:defRPr sz="800">
                <a:solidFill>
                  <a:srgbClr val="A6A6A6"/>
                </a:solidFill>
                <a:latin typeface="+mj-lt"/>
              </a:defRPr>
            </a:lvl4pPr>
            <a:lvl5pPr>
              <a:defRPr sz="800">
                <a:solidFill>
                  <a:srgbClr val="A6A6A6"/>
                </a:solidFill>
                <a:latin typeface="+mj-lt"/>
              </a:defRPr>
            </a:lvl5pPr>
          </a:lstStyle>
          <a:p>
            <a:pPr lvl="0"/>
            <a:r>
              <a:rPr lang="fr-FR" dirty="0"/>
              <a:t>Premier niveau</a:t>
            </a:r>
          </a:p>
        </p:txBody>
      </p:sp>
      <p:sp>
        <p:nvSpPr>
          <p:cNvPr id="22" name="Espace réservé du texte 19"/>
          <p:cNvSpPr>
            <a:spLocks noGrp="1"/>
          </p:cNvSpPr>
          <p:nvPr>
            <p:ph type="body" sz="quarter" idx="19" hasCustomPrompt="1"/>
          </p:nvPr>
        </p:nvSpPr>
        <p:spPr>
          <a:xfrm>
            <a:off x="2706480" y="3745917"/>
            <a:ext cx="5678695" cy="512679"/>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800" baseline="0">
                <a:solidFill>
                  <a:srgbClr val="A6A6A6"/>
                </a:solidFill>
                <a:latin typeface="+mj-lt"/>
              </a:defRPr>
            </a:lvl1pPr>
            <a:lvl2pPr marL="457200" indent="0">
              <a:buNone/>
              <a:defRPr sz="800">
                <a:solidFill>
                  <a:srgbClr val="A6A6A6"/>
                </a:solidFill>
                <a:latin typeface="+mj-lt"/>
              </a:defRPr>
            </a:lvl2pPr>
            <a:lvl3pPr>
              <a:defRPr sz="800">
                <a:solidFill>
                  <a:srgbClr val="A6A6A6"/>
                </a:solidFill>
                <a:latin typeface="+mj-lt"/>
              </a:defRPr>
            </a:lvl3pPr>
            <a:lvl4pPr>
              <a:defRPr sz="800">
                <a:solidFill>
                  <a:srgbClr val="A6A6A6"/>
                </a:solidFill>
                <a:latin typeface="+mj-lt"/>
              </a:defRPr>
            </a:lvl4pPr>
            <a:lvl5pPr>
              <a:defRPr sz="800">
                <a:solidFill>
                  <a:srgbClr val="A6A6A6"/>
                </a:solidFill>
                <a:latin typeface="+mj-lt"/>
              </a:defRPr>
            </a:lvl5pPr>
          </a:lstStyle>
          <a:p>
            <a:pPr lvl="0"/>
            <a:r>
              <a:rPr lang="fr-FR" dirty="0"/>
              <a:t>Deuxième niveau</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fr-FR" dirty="0"/>
              <a:t>Deuxième niveau</a:t>
            </a:r>
          </a:p>
          <a:p>
            <a:pPr lvl="0"/>
            <a:r>
              <a:rPr lang="fr-FR" dirty="0"/>
              <a:t>Deuxième niveau</a:t>
            </a:r>
          </a:p>
        </p:txBody>
      </p:sp>
    </p:spTree>
    <p:extLst>
      <p:ext uri="{BB962C8B-B14F-4D97-AF65-F5344CB8AC3E}">
        <p14:creationId xmlns:p14="http://schemas.microsoft.com/office/powerpoint/2010/main" val="307179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Page titre avec photo">
    <p:spTree>
      <p:nvGrpSpPr>
        <p:cNvPr id="1" name=""/>
        <p:cNvGrpSpPr/>
        <p:nvPr/>
      </p:nvGrpSpPr>
      <p:grpSpPr>
        <a:xfrm>
          <a:off x="0" y="0"/>
          <a:ext cx="0" cy="0"/>
          <a:chOff x="0" y="0"/>
          <a:chExt cx="0" cy="0"/>
        </a:xfrm>
      </p:grpSpPr>
      <p:sp>
        <p:nvSpPr>
          <p:cNvPr id="9" name="Rectangle 8"/>
          <p:cNvSpPr/>
          <p:nvPr userDrawn="1"/>
        </p:nvSpPr>
        <p:spPr>
          <a:xfrm>
            <a:off x="0" y="0"/>
            <a:ext cx="9144000" cy="5143500"/>
          </a:xfrm>
          <a:prstGeom prst="rect">
            <a:avLst/>
          </a:prstGeom>
          <a:solidFill>
            <a:srgbClr val="171B2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 name="Espace réservé pour une image  7"/>
          <p:cNvSpPr>
            <a:spLocks noGrp="1"/>
          </p:cNvSpPr>
          <p:nvPr>
            <p:ph type="pic" sz="quarter" idx="13"/>
          </p:nvPr>
        </p:nvSpPr>
        <p:spPr>
          <a:xfrm>
            <a:off x="0" y="0"/>
            <a:ext cx="9144000" cy="5143500"/>
          </a:xfrm>
          <a:solidFill>
            <a:schemeClr val="bg1">
              <a:lumMod val="50000"/>
              <a:alpha val="60000"/>
            </a:schemeClr>
          </a:solidFill>
        </p:spPr>
        <p:txBody>
          <a:bodyPr/>
          <a:lstStyle/>
          <a:p>
            <a:endParaRPr lang="fr-FR" dirty="0"/>
          </a:p>
        </p:txBody>
      </p:sp>
      <p:sp>
        <p:nvSpPr>
          <p:cNvPr id="2" name="Title 1"/>
          <p:cNvSpPr>
            <a:spLocks noGrp="1"/>
          </p:cNvSpPr>
          <p:nvPr>
            <p:ph type="title"/>
          </p:nvPr>
        </p:nvSpPr>
        <p:spPr>
          <a:xfrm>
            <a:off x="457200" y="1608306"/>
            <a:ext cx="8229600" cy="857250"/>
          </a:xfrm>
        </p:spPr>
        <p:txBody>
          <a:bodyPr>
            <a:normAutofit/>
          </a:bodyPr>
          <a:lstStyle>
            <a:lvl1pPr>
              <a:defRPr sz="3200">
                <a:solidFill>
                  <a:schemeClr val="bg1"/>
                </a:solidFill>
                <a:latin typeface="+mj-lt"/>
              </a:defRPr>
            </a:lvl1pPr>
          </a:lstStyle>
          <a:p>
            <a:r>
              <a:rPr lang="en-US" dirty="0"/>
              <a:t>Click to edit Master title style</a:t>
            </a:r>
          </a:p>
        </p:txBody>
      </p:sp>
      <p:sp>
        <p:nvSpPr>
          <p:cNvPr id="3" name="Content Placeholder 2"/>
          <p:cNvSpPr>
            <a:spLocks noGrp="1"/>
          </p:cNvSpPr>
          <p:nvPr>
            <p:ph idx="1" hasCustomPrompt="1"/>
          </p:nvPr>
        </p:nvSpPr>
        <p:spPr>
          <a:xfrm>
            <a:off x="457200" y="2759241"/>
            <a:ext cx="8229600" cy="1835381"/>
          </a:xfrm>
        </p:spPr>
        <p:txBody>
          <a:bodyPr>
            <a:normAutofit/>
          </a:bodyPr>
          <a:lstStyle>
            <a:lvl1pPr marL="0" indent="0" algn="ctr">
              <a:buNone/>
              <a:defRPr sz="2000">
                <a:solidFill>
                  <a:srgbClr val="FFFFFF"/>
                </a:solidFill>
                <a:latin typeface="+mj-lt"/>
              </a:defRPr>
            </a:lvl1pPr>
            <a:lvl2pPr algn="ctr">
              <a:defRPr sz="900">
                <a:solidFill>
                  <a:srgbClr val="FFFFFF"/>
                </a:solidFill>
                <a:latin typeface="+mj-lt"/>
              </a:defRPr>
            </a:lvl2pPr>
            <a:lvl3pPr algn="ctr">
              <a:defRPr sz="900">
                <a:solidFill>
                  <a:srgbClr val="FFFFFF"/>
                </a:solidFill>
                <a:latin typeface="+mj-lt"/>
              </a:defRPr>
            </a:lvl3pPr>
            <a:lvl4pPr algn="ctr">
              <a:defRPr sz="900">
                <a:solidFill>
                  <a:srgbClr val="FFFFFF"/>
                </a:solidFill>
                <a:latin typeface="+mj-lt"/>
              </a:defRPr>
            </a:lvl4pPr>
            <a:lvl5pPr algn="ctr">
              <a:defRPr sz="900">
                <a:solidFill>
                  <a:srgbClr val="FFFFFF"/>
                </a:solidFill>
                <a:latin typeface="+mj-lt"/>
              </a:defRPr>
            </a:lvl5pPr>
          </a:lstStyle>
          <a:p>
            <a:pPr lvl="0"/>
            <a:r>
              <a:rPr lang="en-US" dirty="0"/>
              <a:t>Sous-</a:t>
            </a:r>
            <a:r>
              <a:rPr lang="en-US" dirty="0" err="1"/>
              <a:t>titre</a:t>
            </a:r>
            <a:endParaRPr lang="en-US" dirty="0"/>
          </a:p>
        </p:txBody>
      </p:sp>
      <p:sp>
        <p:nvSpPr>
          <p:cNvPr id="6" name="Slide Number Placeholder 5"/>
          <p:cNvSpPr>
            <a:spLocks noGrp="1"/>
          </p:cNvSpPr>
          <p:nvPr>
            <p:ph type="sldNum" sz="quarter" idx="12"/>
          </p:nvPr>
        </p:nvSpPr>
        <p:spPr/>
        <p:txBody>
          <a:bodyPr/>
          <a:lstStyle/>
          <a:p>
            <a:fld id="{2066355A-084C-D24E-9AD2-7E4FC41EA627}" type="slidenum">
              <a:rPr lang="en-US" smtClean="0"/>
              <a:t>‹N°›</a:t>
            </a:fld>
            <a:endParaRPr lang="en-US"/>
          </a:p>
        </p:txBody>
      </p:sp>
    </p:spTree>
    <p:extLst>
      <p:ext uri="{BB962C8B-B14F-4D97-AF65-F5344CB8AC3E}">
        <p14:creationId xmlns:p14="http://schemas.microsoft.com/office/powerpoint/2010/main" val="32203822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Page titre avec photo">
    <p:spTree>
      <p:nvGrpSpPr>
        <p:cNvPr id="1" name=""/>
        <p:cNvGrpSpPr/>
        <p:nvPr/>
      </p:nvGrpSpPr>
      <p:grpSpPr>
        <a:xfrm>
          <a:off x="0" y="0"/>
          <a:ext cx="0" cy="0"/>
          <a:chOff x="0" y="0"/>
          <a:chExt cx="0" cy="0"/>
        </a:xfrm>
      </p:grpSpPr>
      <p:sp>
        <p:nvSpPr>
          <p:cNvPr id="9" name="Rectangle 8"/>
          <p:cNvSpPr/>
          <p:nvPr userDrawn="1"/>
        </p:nvSpPr>
        <p:spPr>
          <a:xfrm>
            <a:off x="0" y="0"/>
            <a:ext cx="9144000" cy="5143500"/>
          </a:xfrm>
          <a:prstGeom prst="rect">
            <a:avLst/>
          </a:prstGeom>
          <a:solidFill>
            <a:srgbClr val="1E84D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 name="Title 1"/>
          <p:cNvSpPr>
            <a:spLocks noGrp="1"/>
          </p:cNvSpPr>
          <p:nvPr>
            <p:ph type="title"/>
          </p:nvPr>
        </p:nvSpPr>
        <p:spPr>
          <a:xfrm>
            <a:off x="457200" y="1608306"/>
            <a:ext cx="8229600" cy="857250"/>
          </a:xfrm>
        </p:spPr>
        <p:txBody>
          <a:bodyPr>
            <a:normAutofit/>
          </a:bodyPr>
          <a:lstStyle>
            <a:lvl1pPr>
              <a:defRPr sz="3200">
                <a:solidFill>
                  <a:schemeClr val="bg1"/>
                </a:solidFill>
                <a:latin typeface="+mj-lt"/>
              </a:defRPr>
            </a:lvl1pPr>
          </a:lstStyle>
          <a:p>
            <a:r>
              <a:rPr lang="en-US" dirty="0"/>
              <a:t>Click to edit Master title style</a:t>
            </a:r>
          </a:p>
        </p:txBody>
      </p:sp>
      <p:sp>
        <p:nvSpPr>
          <p:cNvPr id="3" name="Content Placeholder 2"/>
          <p:cNvSpPr>
            <a:spLocks noGrp="1"/>
          </p:cNvSpPr>
          <p:nvPr>
            <p:ph idx="1" hasCustomPrompt="1"/>
          </p:nvPr>
        </p:nvSpPr>
        <p:spPr>
          <a:xfrm>
            <a:off x="457200" y="2759241"/>
            <a:ext cx="8229600" cy="1835381"/>
          </a:xfrm>
        </p:spPr>
        <p:txBody>
          <a:bodyPr>
            <a:normAutofit/>
          </a:bodyPr>
          <a:lstStyle>
            <a:lvl1pPr marL="0" indent="0" algn="ctr">
              <a:buNone/>
              <a:defRPr sz="2000">
                <a:solidFill>
                  <a:srgbClr val="FFFFFF"/>
                </a:solidFill>
                <a:latin typeface="+mj-lt"/>
              </a:defRPr>
            </a:lvl1pPr>
            <a:lvl2pPr algn="ctr">
              <a:defRPr sz="900">
                <a:solidFill>
                  <a:srgbClr val="FFFFFF"/>
                </a:solidFill>
                <a:latin typeface="+mj-lt"/>
              </a:defRPr>
            </a:lvl2pPr>
            <a:lvl3pPr algn="ctr">
              <a:defRPr sz="900">
                <a:solidFill>
                  <a:srgbClr val="FFFFFF"/>
                </a:solidFill>
                <a:latin typeface="+mj-lt"/>
              </a:defRPr>
            </a:lvl3pPr>
            <a:lvl4pPr algn="ctr">
              <a:defRPr sz="900">
                <a:solidFill>
                  <a:srgbClr val="FFFFFF"/>
                </a:solidFill>
                <a:latin typeface="+mj-lt"/>
              </a:defRPr>
            </a:lvl4pPr>
            <a:lvl5pPr algn="ctr">
              <a:defRPr sz="900">
                <a:solidFill>
                  <a:srgbClr val="FFFFFF"/>
                </a:solidFill>
                <a:latin typeface="+mj-lt"/>
              </a:defRPr>
            </a:lvl5pPr>
          </a:lstStyle>
          <a:p>
            <a:pPr lvl="0"/>
            <a:r>
              <a:rPr lang="en-US" dirty="0"/>
              <a:t>Sous-</a:t>
            </a:r>
            <a:r>
              <a:rPr lang="en-US" dirty="0" err="1"/>
              <a:t>titre</a:t>
            </a:r>
            <a:endParaRPr lang="en-US" dirty="0"/>
          </a:p>
        </p:txBody>
      </p:sp>
      <p:sp>
        <p:nvSpPr>
          <p:cNvPr id="6" name="Slide Number Placeholder 5"/>
          <p:cNvSpPr>
            <a:spLocks noGrp="1"/>
          </p:cNvSpPr>
          <p:nvPr>
            <p:ph type="sldNum" sz="quarter" idx="12"/>
          </p:nvPr>
        </p:nvSpPr>
        <p:spPr/>
        <p:txBody>
          <a:bodyPr/>
          <a:lstStyle/>
          <a:p>
            <a:fld id="{2066355A-084C-D24E-9AD2-7E4FC41EA627}" type="slidenum">
              <a:rPr lang="en-US" smtClean="0"/>
              <a:t>‹N°›</a:t>
            </a:fld>
            <a:endParaRPr lang="en-US"/>
          </a:p>
        </p:txBody>
      </p:sp>
    </p:spTree>
    <p:extLst>
      <p:ext uri="{BB962C8B-B14F-4D97-AF65-F5344CB8AC3E}">
        <p14:creationId xmlns:p14="http://schemas.microsoft.com/office/powerpoint/2010/main" val="5156556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ontenu + metadonnées">
    <p:spTree>
      <p:nvGrpSpPr>
        <p:cNvPr id="1" name=""/>
        <p:cNvGrpSpPr/>
        <p:nvPr/>
      </p:nvGrpSpPr>
      <p:grpSpPr>
        <a:xfrm>
          <a:off x="0" y="0"/>
          <a:ext cx="0" cy="0"/>
          <a:chOff x="0" y="0"/>
          <a:chExt cx="0" cy="0"/>
        </a:xfrm>
      </p:grpSpPr>
      <p:sp>
        <p:nvSpPr>
          <p:cNvPr id="4" name="Rectangle 3"/>
          <p:cNvSpPr/>
          <p:nvPr userDrawn="1"/>
        </p:nvSpPr>
        <p:spPr>
          <a:xfrm>
            <a:off x="0" y="4903"/>
            <a:ext cx="9144000" cy="588389"/>
          </a:xfrm>
          <a:prstGeom prst="rect">
            <a:avLst/>
          </a:prstGeom>
          <a:solidFill>
            <a:srgbClr val="1E84D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 name="Espace réservé du contenu 2"/>
          <p:cNvSpPr>
            <a:spLocks noGrp="1"/>
          </p:cNvSpPr>
          <p:nvPr>
            <p:ph sz="quarter" idx="10" hasCustomPrompt="1"/>
          </p:nvPr>
        </p:nvSpPr>
        <p:spPr>
          <a:xfrm>
            <a:off x="215900" y="102968"/>
            <a:ext cx="8683625" cy="573678"/>
          </a:xfrm>
        </p:spPr>
        <p:txBody>
          <a:bodyPr>
            <a:noAutofit/>
          </a:bodyPr>
          <a:lstStyle>
            <a:lvl1pPr marL="0" indent="0">
              <a:buNone/>
              <a:defRPr sz="2000" b="1">
                <a:solidFill>
                  <a:srgbClr val="FFFFFF"/>
                </a:solidFill>
                <a:latin typeface="+mj-lt"/>
              </a:defRPr>
            </a:lvl1pPr>
          </a:lstStyle>
          <a:p>
            <a:pPr lvl="0"/>
            <a:r>
              <a:rPr lang="fr-FR" dirty="0"/>
              <a:t>Titre page</a:t>
            </a:r>
          </a:p>
        </p:txBody>
      </p:sp>
      <p:sp>
        <p:nvSpPr>
          <p:cNvPr id="15" name="Espace réservé du texte 19"/>
          <p:cNvSpPr>
            <a:spLocks noGrp="1"/>
          </p:cNvSpPr>
          <p:nvPr>
            <p:ph type="body" sz="quarter" idx="12"/>
          </p:nvPr>
        </p:nvSpPr>
        <p:spPr>
          <a:xfrm>
            <a:off x="215901" y="1320920"/>
            <a:ext cx="3937454" cy="3294063"/>
          </a:xfrm>
        </p:spPr>
        <p:txBody>
          <a:bodyPr>
            <a:normAutofit/>
          </a:bodyPr>
          <a:lstStyle>
            <a:lvl1pPr>
              <a:defRPr sz="800">
                <a:solidFill>
                  <a:srgbClr val="292929"/>
                </a:solidFill>
                <a:latin typeface="+mj-lt"/>
              </a:defRPr>
            </a:lvl1pPr>
            <a:lvl2pPr>
              <a:defRPr sz="800">
                <a:solidFill>
                  <a:srgbClr val="292929"/>
                </a:solidFill>
                <a:latin typeface="+mj-lt"/>
              </a:defRPr>
            </a:lvl2pPr>
            <a:lvl3pPr>
              <a:defRPr sz="800">
                <a:solidFill>
                  <a:srgbClr val="292929"/>
                </a:solidFill>
                <a:latin typeface="+mj-lt"/>
              </a:defRPr>
            </a:lvl3pPr>
            <a:lvl4pPr>
              <a:defRPr sz="800">
                <a:solidFill>
                  <a:srgbClr val="292929"/>
                </a:solidFill>
                <a:latin typeface="+mj-lt"/>
              </a:defRPr>
            </a:lvl4pPr>
            <a:lvl5pPr>
              <a:defRPr sz="800">
                <a:solidFill>
                  <a:srgbClr val="292929"/>
                </a:solidFill>
                <a:latin typeface="+mj-lt"/>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6" name="Espace réservé du contenu 2"/>
          <p:cNvSpPr>
            <a:spLocks noGrp="1"/>
          </p:cNvSpPr>
          <p:nvPr>
            <p:ph sz="quarter" idx="15" hasCustomPrompt="1"/>
          </p:nvPr>
        </p:nvSpPr>
        <p:spPr>
          <a:xfrm>
            <a:off x="215900" y="992277"/>
            <a:ext cx="3937456" cy="245289"/>
          </a:xfrm>
        </p:spPr>
        <p:txBody>
          <a:bodyPr anchor="ctr">
            <a:noAutofit/>
          </a:bodyPr>
          <a:lstStyle>
            <a:lvl1pPr marL="0" indent="0">
              <a:buNone/>
              <a:defRPr sz="1200" b="1">
                <a:solidFill>
                  <a:srgbClr val="0A57AE"/>
                </a:solidFill>
                <a:latin typeface="+mj-lt"/>
              </a:defRPr>
            </a:lvl1pPr>
          </a:lstStyle>
          <a:p>
            <a:pPr lvl="0"/>
            <a:r>
              <a:rPr lang="fr-FR" dirty="0"/>
              <a:t>Titre page</a:t>
            </a:r>
          </a:p>
        </p:txBody>
      </p:sp>
      <p:sp>
        <p:nvSpPr>
          <p:cNvPr id="17" name="Espace réservé du texte 19"/>
          <p:cNvSpPr>
            <a:spLocks noGrp="1"/>
          </p:cNvSpPr>
          <p:nvPr>
            <p:ph type="body" sz="quarter" idx="16"/>
          </p:nvPr>
        </p:nvSpPr>
        <p:spPr>
          <a:xfrm>
            <a:off x="4783889" y="1320920"/>
            <a:ext cx="3937454" cy="3294063"/>
          </a:xfrm>
        </p:spPr>
        <p:txBody>
          <a:bodyPr>
            <a:normAutofit/>
          </a:bodyPr>
          <a:lstStyle>
            <a:lvl1pPr>
              <a:defRPr sz="800">
                <a:solidFill>
                  <a:srgbClr val="292929"/>
                </a:solidFill>
                <a:latin typeface="+mj-lt"/>
              </a:defRPr>
            </a:lvl1pPr>
            <a:lvl2pPr>
              <a:defRPr sz="800">
                <a:solidFill>
                  <a:srgbClr val="292929"/>
                </a:solidFill>
                <a:latin typeface="+mj-lt"/>
              </a:defRPr>
            </a:lvl2pPr>
            <a:lvl3pPr>
              <a:defRPr sz="800">
                <a:solidFill>
                  <a:srgbClr val="292929"/>
                </a:solidFill>
                <a:latin typeface="+mj-lt"/>
              </a:defRPr>
            </a:lvl3pPr>
            <a:lvl4pPr>
              <a:defRPr sz="800">
                <a:solidFill>
                  <a:srgbClr val="292929"/>
                </a:solidFill>
                <a:latin typeface="+mj-lt"/>
              </a:defRPr>
            </a:lvl4pPr>
            <a:lvl5pPr>
              <a:defRPr sz="800">
                <a:solidFill>
                  <a:srgbClr val="292929"/>
                </a:solidFill>
                <a:latin typeface="+mj-lt"/>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8" name="Espace réservé du contenu 2"/>
          <p:cNvSpPr>
            <a:spLocks noGrp="1"/>
          </p:cNvSpPr>
          <p:nvPr>
            <p:ph sz="quarter" idx="17" hasCustomPrompt="1"/>
          </p:nvPr>
        </p:nvSpPr>
        <p:spPr>
          <a:xfrm>
            <a:off x="4783888" y="992277"/>
            <a:ext cx="3937456" cy="245289"/>
          </a:xfrm>
        </p:spPr>
        <p:txBody>
          <a:bodyPr anchor="ctr">
            <a:noAutofit/>
          </a:bodyPr>
          <a:lstStyle>
            <a:lvl1pPr marL="0" indent="0">
              <a:buNone/>
              <a:defRPr sz="1200" b="1">
                <a:solidFill>
                  <a:srgbClr val="0A57AE"/>
                </a:solidFill>
                <a:latin typeface="+mj-lt"/>
              </a:defRPr>
            </a:lvl1pPr>
          </a:lstStyle>
          <a:p>
            <a:pPr lvl="0"/>
            <a:r>
              <a:rPr lang="fr-FR" dirty="0"/>
              <a:t>Titre page</a:t>
            </a:r>
          </a:p>
        </p:txBody>
      </p:sp>
      <p:pic>
        <p:nvPicPr>
          <p:cNvPr id="19" name="Image 18" descr="ONPE_Logo_01.png">
            <a:hlinkClick r:id="rId2"/>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8476322" y="4777446"/>
            <a:ext cx="637328" cy="340794"/>
          </a:xfrm>
          <a:prstGeom prst="rect">
            <a:avLst/>
          </a:prstGeom>
        </p:spPr>
      </p:pic>
    </p:spTree>
    <p:extLst>
      <p:ext uri="{BB962C8B-B14F-4D97-AF65-F5344CB8AC3E}">
        <p14:creationId xmlns:p14="http://schemas.microsoft.com/office/powerpoint/2010/main" val="4257768099"/>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ontenu 2 colonnes">
    <p:spTree>
      <p:nvGrpSpPr>
        <p:cNvPr id="1" name=""/>
        <p:cNvGrpSpPr/>
        <p:nvPr/>
      </p:nvGrpSpPr>
      <p:grpSpPr>
        <a:xfrm>
          <a:off x="0" y="0"/>
          <a:ext cx="0" cy="0"/>
          <a:chOff x="0" y="0"/>
          <a:chExt cx="0" cy="0"/>
        </a:xfrm>
      </p:grpSpPr>
      <p:sp>
        <p:nvSpPr>
          <p:cNvPr id="4" name="Rectangle 3"/>
          <p:cNvSpPr/>
          <p:nvPr userDrawn="1"/>
        </p:nvSpPr>
        <p:spPr>
          <a:xfrm>
            <a:off x="0" y="4903"/>
            <a:ext cx="9144000" cy="588389"/>
          </a:xfrm>
          <a:prstGeom prst="rect">
            <a:avLst/>
          </a:prstGeom>
          <a:solidFill>
            <a:srgbClr val="1E84D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 name="Espace réservé du contenu 2"/>
          <p:cNvSpPr>
            <a:spLocks noGrp="1"/>
          </p:cNvSpPr>
          <p:nvPr>
            <p:ph sz="quarter" idx="10" hasCustomPrompt="1"/>
          </p:nvPr>
        </p:nvSpPr>
        <p:spPr>
          <a:xfrm>
            <a:off x="215900" y="102968"/>
            <a:ext cx="8683625" cy="573678"/>
          </a:xfrm>
        </p:spPr>
        <p:txBody>
          <a:bodyPr>
            <a:noAutofit/>
          </a:bodyPr>
          <a:lstStyle>
            <a:lvl1pPr marL="0" indent="0">
              <a:buNone/>
              <a:defRPr sz="2000" b="1">
                <a:solidFill>
                  <a:srgbClr val="FFFFFF"/>
                </a:solidFill>
                <a:latin typeface="+mj-lt"/>
              </a:defRPr>
            </a:lvl1pPr>
          </a:lstStyle>
          <a:p>
            <a:pPr lvl="0"/>
            <a:r>
              <a:rPr lang="fr-FR" dirty="0"/>
              <a:t>Titre page</a:t>
            </a:r>
          </a:p>
        </p:txBody>
      </p:sp>
      <p:sp>
        <p:nvSpPr>
          <p:cNvPr id="6" name="Espace réservé du texte 19"/>
          <p:cNvSpPr>
            <a:spLocks noGrp="1"/>
          </p:cNvSpPr>
          <p:nvPr>
            <p:ph type="body" sz="quarter" idx="12"/>
          </p:nvPr>
        </p:nvSpPr>
        <p:spPr>
          <a:xfrm>
            <a:off x="215901" y="1319758"/>
            <a:ext cx="3937454" cy="3294063"/>
          </a:xfrm>
        </p:spPr>
        <p:txBody>
          <a:bodyPr>
            <a:normAutofit/>
          </a:bodyPr>
          <a:lstStyle>
            <a:lvl1pPr>
              <a:defRPr sz="800">
                <a:solidFill>
                  <a:srgbClr val="292929"/>
                </a:solidFill>
                <a:latin typeface="+mj-lt"/>
              </a:defRPr>
            </a:lvl1pPr>
            <a:lvl2pPr>
              <a:defRPr sz="800">
                <a:solidFill>
                  <a:srgbClr val="292929"/>
                </a:solidFill>
                <a:latin typeface="+mj-lt"/>
              </a:defRPr>
            </a:lvl2pPr>
            <a:lvl3pPr>
              <a:defRPr sz="800">
                <a:solidFill>
                  <a:srgbClr val="292929"/>
                </a:solidFill>
                <a:latin typeface="+mj-lt"/>
              </a:defRPr>
            </a:lvl3pPr>
            <a:lvl4pPr>
              <a:defRPr sz="800">
                <a:solidFill>
                  <a:srgbClr val="292929"/>
                </a:solidFill>
                <a:latin typeface="+mj-lt"/>
              </a:defRPr>
            </a:lvl4pPr>
            <a:lvl5pPr>
              <a:defRPr sz="800">
                <a:solidFill>
                  <a:srgbClr val="292929"/>
                </a:solidFill>
                <a:latin typeface="+mj-lt"/>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8" name="Espace réservé du texte 19"/>
          <p:cNvSpPr>
            <a:spLocks noGrp="1"/>
          </p:cNvSpPr>
          <p:nvPr>
            <p:ph type="body" sz="quarter" idx="14"/>
          </p:nvPr>
        </p:nvSpPr>
        <p:spPr>
          <a:xfrm>
            <a:off x="4776255" y="1319758"/>
            <a:ext cx="3937454" cy="3294063"/>
          </a:xfrm>
          <a:solidFill>
            <a:srgbClr val="DDECF8"/>
          </a:solidFill>
        </p:spPr>
        <p:txBody>
          <a:bodyPr>
            <a:normAutofit/>
          </a:bodyPr>
          <a:lstStyle>
            <a:lvl1pPr>
              <a:defRPr sz="800">
                <a:solidFill>
                  <a:srgbClr val="0F70BA"/>
                </a:solidFill>
                <a:latin typeface="+mj-lt"/>
              </a:defRPr>
            </a:lvl1pPr>
            <a:lvl2pPr>
              <a:defRPr sz="800">
                <a:solidFill>
                  <a:srgbClr val="0F70BA"/>
                </a:solidFill>
                <a:latin typeface="+mj-lt"/>
              </a:defRPr>
            </a:lvl2pPr>
            <a:lvl3pPr>
              <a:defRPr sz="800">
                <a:solidFill>
                  <a:srgbClr val="0F70BA"/>
                </a:solidFill>
                <a:latin typeface="+mj-lt"/>
              </a:defRPr>
            </a:lvl3pPr>
            <a:lvl4pPr>
              <a:defRPr sz="800">
                <a:solidFill>
                  <a:srgbClr val="0F70BA"/>
                </a:solidFill>
                <a:latin typeface="+mj-lt"/>
              </a:defRPr>
            </a:lvl4pPr>
            <a:lvl5pPr>
              <a:defRPr sz="800">
                <a:solidFill>
                  <a:srgbClr val="0F70BA"/>
                </a:solidFill>
                <a:latin typeface="+mj-lt"/>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pic>
        <p:nvPicPr>
          <p:cNvPr id="12" name="Image 11" descr="ONPE_Logo_01.png">
            <a:hlinkClick r:id="rId2"/>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8476322" y="4777446"/>
            <a:ext cx="637328" cy="340794"/>
          </a:xfrm>
          <a:prstGeom prst="rect">
            <a:avLst/>
          </a:prstGeom>
        </p:spPr>
      </p:pic>
      <p:sp>
        <p:nvSpPr>
          <p:cNvPr id="14" name="Espace réservé du contenu 2"/>
          <p:cNvSpPr>
            <a:spLocks noGrp="1"/>
          </p:cNvSpPr>
          <p:nvPr>
            <p:ph sz="quarter" idx="15" hasCustomPrompt="1"/>
          </p:nvPr>
        </p:nvSpPr>
        <p:spPr>
          <a:xfrm>
            <a:off x="215900" y="991115"/>
            <a:ext cx="3937456" cy="245289"/>
          </a:xfrm>
        </p:spPr>
        <p:txBody>
          <a:bodyPr anchor="ctr">
            <a:noAutofit/>
          </a:bodyPr>
          <a:lstStyle>
            <a:lvl1pPr marL="0" indent="0">
              <a:buNone/>
              <a:defRPr sz="1200" b="1">
                <a:solidFill>
                  <a:srgbClr val="0A57AE"/>
                </a:solidFill>
                <a:latin typeface="+mj-lt"/>
              </a:defRPr>
            </a:lvl1pPr>
          </a:lstStyle>
          <a:p>
            <a:pPr lvl="0"/>
            <a:r>
              <a:rPr lang="fr-FR" dirty="0"/>
              <a:t>Titre page</a:t>
            </a:r>
          </a:p>
        </p:txBody>
      </p:sp>
      <p:sp>
        <p:nvSpPr>
          <p:cNvPr id="9" name="Espace réservé du contenu 2"/>
          <p:cNvSpPr>
            <a:spLocks noGrp="1"/>
          </p:cNvSpPr>
          <p:nvPr>
            <p:ph sz="quarter" idx="16" hasCustomPrompt="1"/>
          </p:nvPr>
        </p:nvSpPr>
        <p:spPr>
          <a:xfrm>
            <a:off x="4776255" y="987399"/>
            <a:ext cx="3937456" cy="245289"/>
          </a:xfrm>
          <a:solidFill>
            <a:srgbClr val="DDECF8"/>
          </a:solidFill>
        </p:spPr>
        <p:txBody>
          <a:bodyPr anchor="ctr">
            <a:noAutofit/>
          </a:bodyPr>
          <a:lstStyle>
            <a:lvl1pPr marL="0" indent="0">
              <a:buNone/>
              <a:defRPr sz="1200" b="1">
                <a:solidFill>
                  <a:srgbClr val="0A57AE"/>
                </a:solidFill>
                <a:latin typeface="+mj-lt"/>
              </a:defRPr>
            </a:lvl1pPr>
          </a:lstStyle>
          <a:p>
            <a:pPr lvl="0"/>
            <a:r>
              <a:rPr lang="fr-FR" dirty="0"/>
              <a:t>Titre pour métadonnée</a:t>
            </a:r>
          </a:p>
        </p:txBody>
      </p:sp>
    </p:spTree>
    <p:extLst>
      <p:ext uri="{BB962C8B-B14F-4D97-AF65-F5344CB8AC3E}">
        <p14:creationId xmlns:p14="http://schemas.microsoft.com/office/powerpoint/2010/main" val="17622379"/>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ontenu + image à droite">
    <p:spTree>
      <p:nvGrpSpPr>
        <p:cNvPr id="1" name=""/>
        <p:cNvGrpSpPr/>
        <p:nvPr/>
      </p:nvGrpSpPr>
      <p:grpSpPr>
        <a:xfrm>
          <a:off x="0" y="0"/>
          <a:ext cx="0" cy="0"/>
          <a:chOff x="0" y="0"/>
          <a:chExt cx="0" cy="0"/>
        </a:xfrm>
      </p:grpSpPr>
      <p:sp>
        <p:nvSpPr>
          <p:cNvPr id="21" name="Slide Number Placeholder 5"/>
          <p:cNvSpPr>
            <a:spLocks noGrp="1"/>
          </p:cNvSpPr>
          <p:nvPr>
            <p:ph type="sldNum" sz="quarter" idx="12"/>
          </p:nvPr>
        </p:nvSpPr>
        <p:spPr>
          <a:xfrm>
            <a:off x="6553200" y="4767264"/>
            <a:ext cx="2133600" cy="273844"/>
          </a:xfrm>
        </p:spPr>
        <p:txBody>
          <a:bodyPr/>
          <a:lstStyle/>
          <a:p>
            <a:fld id="{2066355A-084C-D24E-9AD2-7E4FC41EA627}" type="slidenum">
              <a:rPr lang="en-US" smtClean="0"/>
              <a:t>‹N°›</a:t>
            </a:fld>
            <a:endParaRPr lang="en-US"/>
          </a:p>
        </p:txBody>
      </p:sp>
      <p:sp>
        <p:nvSpPr>
          <p:cNvPr id="3" name="Espace réservé pour une image  2"/>
          <p:cNvSpPr>
            <a:spLocks noGrp="1"/>
          </p:cNvSpPr>
          <p:nvPr>
            <p:ph type="pic" sz="quarter" idx="13"/>
          </p:nvPr>
        </p:nvSpPr>
        <p:spPr>
          <a:xfrm>
            <a:off x="5835650" y="0"/>
            <a:ext cx="3308350" cy="5143500"/>
          </a:xfrm>
        </p:spPr>
        <p:txBody>
          <a:bodyPr/>
          <a:lstStyle/>
          <a:p>
            <a:endParaRPr lang="fr-FR"/>
          </a:p>
        </p:txBody>
      </p:sp>
      <p:sp>
        <p:nvSpPr>
          <p:cNvPr id="6" name="Espace réservé du texte 19"/>
          <p:cNvSpPr>
            <a:spLocks noGrp="1"/>
          </p:cNvSpPr>
          <p:nvPr>
            <p:ph type="body" sz="quarter" idx="14"/>
          </p:nvPr>
        </p:nvSpPr>
        <p:spPr>
          <a:xfrm>
            <a:off x="296110" y="838495"/>
            <a:ext cx="5162215" cy="3928769"/>
          </a:xfrm>
        </p:spPr>
        <p:txBody>
          <a:bodyPr>
            <a:normAutofit/>
          </a:bodyPr>
          <a:lstStyle>
            <a:lvl1pPr>
              <a:defRPr sz="800">
                <a:solidFill>
                  <a:srgbClr val="292929"/>
                </a:solidFill>
                <a:latin typeface="+mj-lt"/>
              </a:defRPr>
            </a:lvl1pPr>
            <a:lvl2pPr>
              <a:defRPr sz="800">
                <a:solidFill>
                  <a:srgbClr val="292929"/>
                </a:solidFill>
                <a:latin typeface="+mj-lt"/>
              </a:defRPr>
            </a:lvl2pPr>
            <a:lvl3pPr>
              <a:defRPr sz="800">
                <a:solidFill>
                  <a:srgbClr val="292929"/>
                </a:solidFill>
                <a:latin typeface="+mj-lt"/>
              </a:defRPr>
            </a:lvl3pPr>
            <a:lvl4pPr>
              <a:defRPr sz="800">
                <a:solidFill>
                  <a:srgbClr val="292929"/>
                </a:solidFill>
                <a:latin typeface="+mj-lt"/>
              </a:defRPr>
            </a:lvl4pPr>
            <a:lvl5pPr>
              <a:defRPr sz="800">
                <a:solidFill>
                  <a:srgbClr val="292929"/>
                </a:solidFill>
                <a:latin typeface="+mj-lt"/>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7" name="Espace réservé du contenu 2"/>
          <p:cNvSpPr>
            <a:spLocks noGrp="1"/>
          </p:cNvSpPr>
          <p:nvPr>
            <p:ph sz="quarter" idx="15" hasCustomPrompt="1"/>
          </p:nvPr>
        </p:nvSpPr>
        <p:spPr>
          <a:xfrm>
            <a:off x="296110" y="509852"/>
            <a:ext cx="5162218" cy="245289"/>
          </a:xfrm>
        </p:spPr>
        <p:txBody>
          <a:bodyPr>
            <a:noAutofit/>
          </a:bodyPr>
          <a:lstStyle>
            <a:lvl1pPr marL="0" indent="0">
              <a:buNone/>
              <a:defRPr sz="1200" b="1">
                <a:solidFill>
                  <a:srgbClr val="0A57AE"/>
                </a:solidFill>
                <a:latin typeface="+mj-lt"/>
              </a:defRPr>
            </a:lvl1pPr>
          </a:lstStyle>
          <a:p>
            <a:pPr lvl="0"/>
            <a:r>
              <a:rPr lang="fr-FR" dirty="0"/>
              <a:t>Titre page</a:t>
            </a:r>
          </a:p>
        </p:txBody>
      </p:sp>
      <p:pic>
        <p:nvPicPr>
          <p:cNvPr id="8" name="Image 7" descr="ONPE_Logo_01.png">
            <a:hlinkClick r:id="rId2"/>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46195" y="53046"/>
            <a:ext cx="637328" cy="340794"/>
          </a:xfrm>
          <a:prstGeom prst="rect">
            <a:avLst/>
          </a:prstGeom>
        </p:spPr>
      </p:pic>
    </p:spTree>
    <p:extLst>
      <p:ext uri="{BB962C8B-B14F-4D97-AF65-F5344CB8AC3E}">
        <p14:creationId xmlns:p14="http://schemas.microsoft.com/office/powerpoint/2010/main" val="34686242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2066355A-084C-D24E-9AD2-7E4FC41EA627}" type="slidenum">
              <a:rPr lang="en-US" smtClean="0"/>
              <a:t>‹N°›</a:t>
            </a:fld>
            <a:endParaRPr lang="en-US" dirty="0"/>
          </a:p>
        </p:txBody>
      </p:sp>
    </p:spTree>
    <p:extLst>
      <p:ext uri="{BB962C8B-B14F-4D97-AF65-F5344CB8AC3E}">
        <p14:creationId xmlns:p14="http://schemas.microsoft.com/office/powerpoint/2010/main" val="2038956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re vertical + sous titre + contenu">
    <p:spTree>
      <p:nvGrpSpPr>
        <p:cNvPr id="1" name=""/>
        <p:cNvGrpSpPr/>
        <p:nvPr/>
      </p:nvGrpSpPr>
      <p:grpSpPr>
        <a:xfrm>
          <a:off x="0" y="0"/>
          <a:ext cx="0" cy="0"/>
          <a:chOff x="0" y="0"/>
          <a:chExt cx="0" cy="0"/>
        </a:xfrm>
      </p:grpSpPr>
      <p:sp>
        <p:nvSpPr>
          <p:cNvPr id="12" name="Espace réservé du texte 19"/>
          <p:cNvSpPr>
            <a:spLocks noGrp="1"/>
          </p:cNvSpPr>
          <p:nvPr>
            <p:ph type="body" sz="quarter" idx="13" hasCustomPrompt="1"/>
          </p:nvPr>
        </p:nvSpPr>
        <p:spPr>
          <a:xfrm>
            <a:off x="2706480" y="795492"/>
            <a:ext cx="5678695" cy="194595"/>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lang="fr-FR" sz="1000" b="1" kern="1200" baseline="0" dirty="0" smtClean="0">
                <a:solidFill>
                  <a:srgbClr val="0A57AE"/>
                </a:solidFill>
                <a:latin typeface="+mj-lt"/>
                <a:ea typeface="+mn-ea"/>
                <a:cs typeface="Times"/>
              </a:defRPr>
            </a:lvl1pPr>
            <a:lvl2pPr marL="457200" indent="0">
              <a:buNone/>
              <a:defRPr sz="800">
                <a:solidFill>
                  <a:srgbClr val="A6A6A6"/>
                </a:solidFill>
                <a:latin typeface="+mj-lt"/>
              </a:defRPr>
            </a:lvl2pPr>
            <a:lvl3pPr>
              <a:defRPr sz="800">
                <a:solidFill>
                  <a:srgbClr val="A6A6A6"/>
                </a:solidFill>
                <a:latin typeface="+mj-lt"/>
              </a:defRPr>
            </a:lvl3pPr>
            <a:lvl4pPr>
              <a:defRPr sz="800">
                <a:solidFill>
                  <a:srgbClr val="A6A6A6"/>
                </a:solidFill>
                <a:latin typeface="+mj-lt"/>
              </a:defRPr>
            </a:lvl4pPr>
            <a:lvl5pPr>
              <a:defRPr sz="800">
                <a:solidFill>
                  <a:srgbClr val="A6A6A6"/>
                </a:solidFill>
                <a:latin typeface="+mj-lt"/>
              </a:defRPr>
            </a:lvl5pPr>
          </a:lstStyle>
          <a:p>
            <a:pPr lvl="0"/>
            <a:r>
              <a:rPr lang="fr-FR" dirty="0"/>
              <a:t>Premier niveau</a:t>
            </a:r>
          </a:p>
        </p:txBody>
      </p:sp>
      <p:sp>
        <p:nvSpPr>
          <p:cNvPr id="11" name="Rectangle 10"/>
          <p:cNvSpPr/>
          <p:nvPr/>
        </p:nvSpPr>
        <p:spPr>
          <a:xfrm>
            <a:off x="0" y="-48127"/>
            <a:ext cx="2146710" cy="5147811"/>
          </a:xfrm>
          <a:prstGeom prst="rect">
            <a:avLst/>
          </a:prstGeom>
          <a:solidFill>
            <a:srgbClr val="C818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lang="fr-FR" dirty="0">
              <a:solidFill>
                <a:srgbClr val="FFFFFF"/>
              </a:solidFill>
              <a:latin typeface="Lato Light" charset="0"/>
              <a:ea typeface="ＭＳ Ｐゴシック" charset="0"/>
            </a:endParaRPr>
          </a:p>
        </p:txBody>
      </p:sp>
      <p:sp>
        <p:nvSpPr>
          <p:cNvPr id="8" name="Titre vertical 14"/>
          <p:cNvSpPr txBox="1">
            <a:spLocks/>
          </p:cNvSpPr>
          <p:nvPr/>
        </p:nvSpPr>
        <p:spPr>
          <a:xfrm rot="10800000">
            <a:off x="1247659" y="309559"/>
            <a:ext cx="710188" cy="4520349"/>
          </a:xfrm>
          <a:prstGeom prst="rect">
            <a:avLst/>
          </a:prstGeom>
        </p:spPr>
        <p:txBody>
          <a:bodyPr vert="eaVert" lIns="91440" tIns="45720" rIns="91440" bIns="45720" rtlCol="0" anchor="ctr">
            <a:normAutofit/>
          </a:bodyPr>
          <a:lstStyle>
            <a:lvl1pPr algn="ctr" defTabSz="457200" rtl="0" eaLnBrk="1" latinLnBrk="0" hangingPunct="1">
              <a:spcBef>
                <a:spcPct val="0"/>
              </a:spcBef>
              <a:buNone/>
              <a:defRPr sz="4400" b="1" kern="1200">
                <a:solidFill>
                  <a:schemeClr val="bg1"/>
                </a:solidFill>
                <a:latin typeface="+mj-lt"/>
                <a:ea typeface="+mj-ea"/>
                <a:cs typeface="Times"/>
              </a:defRPr>
            </a:lvl1pPr>
          </a:lstStyle>
          <a:p>
            <a:pPr defTabSz="685663">
              <a:lnSpc>
                <a:spcPts val="2648"/>
              </a:lnSpc>
              <a:defRPr/>
            </a:pPr>
            <a:r>
              <a:rPr lang="en-US" spc="75" dirty="0" err="1">
                <a:latin typeface="+mj-lt"/>
                <a:ea typeface="Montserrat" charset="0"/>
                <a:cs typeface="PT Sans"/>
              </a:rPr>
              <a:t>Sommaire</a:t>
            </a:r>
            <a:endParaRPr lang="en-US" spc="75" dirty="0">
              <a:latin typeface="+mj-lt"/>
              <a:ea typeface="Montserrat" charset="0"/>
              <a:cs typeface="PT Sans"/>
            </a:endParaRPr>
          </a:p>
        </p:txBody>
      </p:sp>
      <p:sp>
        <p:nvSpPr>
          <p:cNvPr id="20" name="Espace réservé du texte 19"/>
          <p:cNvSpPr>
            <a:spLocks noGrp="1"/>
          </p:cNvSpPr>
          <p:nvPr>
            <p:ph type="body" sz="quarter" idx="11" hasCustomPrompt="1"/>
          </p:nvPr>
        </p:nvSpPr>
        <p:spPr>
          <a:xfrm>
            <a:off x="2706480" y="1079500"/>
            <a:ext cx="5678695" cy="512679"/>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800" baseline="0">
                <a:solidFill>
                  <a:srgbClr val="A6A6A6"/>
                </a:solidFill>
                <a:latin typeface="+mj-lt"/>
              </a:defRPr>
            </a:lvl1pPr>
            <a:lvl2pPr marL="457200" indent="0">
              <a:buNone/>
              <a:defRPr sz="800">
                <a:solidFill>
                  <a:srgbClr val="A6A6A6"/>
                </a:solidFill>
                <a:latin typeface="+mj-lt"/>
              </a:defRPr>
            </a:lvl2pPr>
            <a:lvl3pPr>
              <a:defRPr sz="800">
                <a:solidFill>
                  <a:srgbClr val="A6A6A6"/>
                </a:solidFill>
                <a:latin typeface="+mj-lt"/>
              </a:defRPr>
            </a:lvl3pPr>
            <a:lvl4pPr>
              <a:defRPr sz="800">
                <a:solidFill>
                  <a:srgbClr val="A6A6A6"/>
                </a:solidFill>
                <a:latin typeface="+mj-lt"/>
              </a:defRPr>
            </a:lvl4pPr>
            <a:lvl5pPr>
              <a:defRPr sz="800">
                <a:solidFill>
                  <a:srgbClr val="A6A6A6"/>
                </a:solidFill>
                <a:latin typeface="+mj-lt"/>
              </a:defRPr>
            </a:lvl5pPr>
          </a:lstStyle>
          <a:p>
            <a:pPr lvl="0"/>
            <a:r>
              <a:rPr lang="fr-FR" dirty="0"/>
              <a:t>Deuxième niveau</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fr-FR" dirty="0"/>
              <a:t>Deuxième niveau</a:t>
            </a:r>
          </a:p>
          <a:p>
            <a:pPr lvl="0"/>
            <a:r>
              <a:rPr lang="fr-FR" dirty="0"/>
              <a:t>Deuxième niveau</a:t>
            </a:r>
          </a:p>
        </p:txBody>
      </p:sp>
      <p:sp>
        <p:nvSpPr>
          <p:cNvPr id="21" name="Slide Number Placeholder 5"/>
          <p:cNvSpPr>
            <a:spLocks noGrp="1"/>
          </p:cNvSpPr>
          <p:nvPr>
            <p:ph type="sldNum" sz="quarter" idx="12"/>
          </p:nvPr>
        </p:nvSpPr>
        <p:spPr>
          <a:xfrm>
            <a:off x="6553200" y="4767264"/>
            <a:ext cx="2133600" cy="273844"/>
          </a:xfrm>
        </p:spPr>
        <p:txBody>
          <a:bodyPr/>
          <a:lstStyle/>
          <a:p>
            <a:fld id="{2066355A-084C-D24E-9AD2-7E4FC41EA627}" type="slidenum">
              <a:rPr lang="en-US" smtClean="0"/>
              <a:t>‹N°›</a:t>
            </a:fld>
            <a:endParaRPr lang="en-US"/>
          </a:p>
        </p:txBody>
      </p:sp>
      <p:pic>
        <p:nvPicPr>
          <p:cNvPr id="7" name="Image 6" descr="ONPE_Logo_01.png">
            <a:hlinkClick r:id="rId2"/>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771804" y="23404"/>
            <a:ext cx="1614859" cy="662395"/>
          </a:xfrm>
          <a:prstGeom prst="rect">
            <a:avLst/>
          </a:prstGeom>
        </p:spPr>
      </p:pic>
      <p:sp>
        <p:nvSpPr>
          <p:cNvPr id="13" name="Espace réservé du texte 19"/>
          <p:cNvSpPr>
            <a:spLocks noGrp="1"/>
          </p:cNvSpPr>
          <p:nvPr>
            <p:ph type="body" sz="quarter" idx="14" hasCustomPrompt="1"/>
          </p:nvPr>
        </p:nvSpPr>
        <p:spPr>
          <a:xfrm>
            <a:off x="2706480" y="1683645"/>
            <a:ext cx="5678695" cy="194595"/>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lang="fr-FR" sz="1000" b="1" kern="1200" baseline="0" dirty="0" smtClean="0">
                <a:solidFill>
                  <a:srgbClr val="0A57AE"/>
                </a:solidFill>
                <a:latin typeface="+mj-lt"/>
                <a:ea typeface="+mn-ea"/>
                <a:cs typeface="Times"/>
              </a:defRPr>
            </a:lvl1pPr>
            <a:lvl2pPr marL="457200" indent="0">
              <a:buNone/>
              <a:defRPr sz="800">
                <a:solidFill>
                  <a:srgbClr val="A6A6A6"/>
                </a:solidFill>
                <a:latin typeface="+mj-lt"/>
              </a:defRPr>
            </a:lvl2pPr>
            <a:lvl3pPr>
              <a:defRPr sz="800">
                <a:solidFill>
                  <a:srgbClr val="A6A6A6"/>
                </a:solidFill>
                <a:latin typeface="+mj-lt"/>
              </a:defRPr>
            </a:lvl3pPr>
            <a:lvl4pPr>
              <a:defRPr sz="800">
                <a:solidFill>
                  <a:srgbClr val="A6A6A6"/>
                </a:solidFill>
                <a:latin typeface="+mj-lt"/>
              </a:defRPr>
            </a:lvl4pPr>
            <a:lvl5pPr>
              <a:defRPr sz="800">
                <a:solidFill>
                  <a:srgbClr val="A6A6A6"/>
                </a:solidFill>
                <a:latin typeface="+mj-lt"/>
              </a:defRPr>
            </a:lvl5pPr>
          </a:lstStyle>
          <a:p>
            <a:pPr lvl="0"/>
            <a:r>
              <a:rPr lang="fr-FR" dirty="0"/>
              <a:t>Premier niveau</a:t>
            </a:r>
          </a:p>
        </p:txBody>
      </p:sp>
      <p:sp>
        <p:nvSpPr>
          <p:cNvPr id="14" name="Espace réservé du texte 19"/>
          <p:cNvSpPr>
            <a:spLocks noGrp="1"/>
          </p:cNvSpPr>
          <p:nvPr>
            <p:ph type="body" sz="quarter" idx="15" hasCustomPrompt="1"/>
          </p:nvPr>
        </p:nvSpPr>
        <p:spPr>
          <a:xfrm>
            <a:off x="2706480" y="1967653"/>
            <a:ext cx="5678695" cy="512679"/>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800" baseline="0">
                <a:solidFill>
                  <a:srgbClr val="A6A6A6"/>
                </a:solidFill>
                <a:latin typeface="+mj-lt"/>
              </a:defRPr>
            </a:lvl1pPr>
            <a:lvl2pPr marL="457200" indent="0">
              <a:buNone/>
              <a:defRPr sz="800">
                <a:solidFill>
                  <a:srgbClr val="A6A6A6"/>
                </a:solidFill>
                <a:latin typeface="+mj-lt"/>
              </a:defRPr>
            </a:lvl2pPr>
            <a:lvl3pPr>
              <a:defRPr sz="800">
                <a:solidFill>
                  <a:srgbClr val="A6A6A6"/>
                </a:solidFill>
                <a:latin typeface="+mj-lt"/>
              </a:defRPr>
            </a:lvl3pPr>
            <a:lvl4pPr>
              <a:defRPr sz="800">
                <a:solidFill>
                  <a:srgbClr val="A6A6A6"/>
                </a:solidFill>
                <a:latin typeface="+mj-lt"/>
              </a:defRPr>
            </a:lvl4pPr>
            <a:lvl5pPr>
              <a:defRPr sz="800">
                <a:solidFill>
                  <a:srgbClr val="A6A6A6"/>
                </a:solidFill>
                <a:latin typeface="+mj-lt"/>
              </a:defRPr>
            </a:lvl5pPr>
          </a:lstStyle>
          <a:p>
            <a:pPr lvl="0"/>
            <a:r>
              <a:rPr lang="fr-FR" dirty="0"/>
              <a:t>Deuxième niveau</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fr-FR" dirty="0"/>
              <a:t>Deuxième niveau</a:t>
            </a:r>
          </a:p>
          <a:p>
            <a:pPr lvl="0"/>
            <a:r>
              <a:rPr lang="fr-FR" dirty="0"/>
              <a:t>Deuxième niveau</a:t>
            </a:r>
          </a:p>
        </p:txBody>
      </p:sp>
      <p:sp>
        <p:nvSpPr>
          <p:cNvPr id="16" name="Espace réservé du texte 19"/>
          <p:cNvSpPr>
            <a:spLocks noGrp="1"/>
          </p:cNvSpPr>
          <p:nvPr>
            <p:ph type="body" sz="quarter" idx="16" hasCustomPrompt="1"/>
          </p:nvPr>
        </p:nvSpPr>
        <p:spPr>
          <a:xfrm>
            <a:off x="2706480" y="2563551"/>
            <a:ext cx="5678695" cy="194595"/>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lang="fr-FR" sz="1000" b="1" kern="1200" baseline="0" dirty="0" smtClean="0">
                <a:solidFill>
                  <a:srgbClr val="0A57AE"/>
                </a:solidFill>
                <a:latin typeface="+mj-lt"/>
                <a:ea typeface="+mn-ea"/>
                <a:cs typeface="Times"/>
              </a:defRPr>
            </a:lvl1pPr>
            <a:lvl2pPr marL="457200" indent="0">
              <a:buNone/>
              <a:defRPr sz="800">
                <a:solidFill>
                  <a:srgbClr val="A6A6A6"/>
                </a:solidFill>
                <a:latin typeface="+mj-lt"/>
              </a:defRPr>
            </a:lvl2pPr>
            <a:lvl3pPr>
              <a:defRPr sz="800">
                <a:solidFill>
                  <a:srgbClr val="A6A6A6"/>
                </a:solidFill>
                <a:latin typeface="+mj-lt"/>
              </a:defRPr>
            </a:lvl3pPr>
            <a:lvl4pPr>
              <a:defRPr sz="800">
                <a:solidFill>
                  <a:srgbClr val="A6A6A6"/>
                </a:solidFill>
                <a:latin typeface="+mj-lt"/>
              </a:defRPr>
            </a:lvl4pPr>
            <a:lvl5pPr>
              <a:defRPr sz="800">
                <a:solidFill>
                  <a:srgbClr val="A6A6A6"/>
                </a:solidFill>
                <a:latin typeface="+mj-lt"/>
              </a:defRPr>
            </a:lvl5pPr>
          </a:lstStyle>
          <a:p>
            <a:pPr lvl="0"/>
            <a:r>
              <a:rPr lang="fr-FR" dirty="0"/>
              <a:t>Premier niveau</a:t>
            </a:r>
          </a:p>
        </p:txBody>
      </p:sp>
      <p:sp>
        <p:nvSpPr>
          <p:cNvPr id="18" name="Espace réservé du texte 19"/>
          <p:cNvSpPr>
            <a:spLocks noGrp="1"/>
          </p:cNvSpPr>
          <p:nvPr>
            <p:ph type="body" sz="quarter" idx="17" hasCustomPrompt="1"/>
          </p:nvPr>
        </p:nvSpPr>
        <p:spPr>
          <a:xfrm>
            <a:off x="2706480" y="2847559"/>
            <a:ext cx="5678695" cy="512679"/>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800" baseline="0">
                <a:solidFill>
                  <a:srgbClr val="A6A6A6"/>
                </a:solidFill>
                <a:latin typeface="+mj-lt"/>
              </a:defRPr>
            </a:lvl1pPr>
            <a:lvl2pPr marL="457200" indent="0">
              <a:buNone/>
              <a:defRPr sz="800">
                <a:solidFill>
                  <a:srgbClr val="A6A6A6"/>
                </a:solidFill>
                <a:latin typeface="+mj-lt"/>
              </a:defRPr>
            </a:lvl2pPr>
            <a:lvl3pPr>
              <a:defRPr sz="800">
                <a:solidFill>
                  <a:srgbClr val="A6A6A6"/>
                </a:solidFill>
                <a:latin typeface="+mj-lt"/>
              </a:defRPr>
            </a:lvl3pPr>
            <a:lvl4pPr>
              <a:defRPr sz="800">
                <a:solidFill>
                  <a:srgbClr val="A6A6A6"/>
                </a:solidFill>
                <a:latin typeface="+mj-lt"/>
              </a:defRPr>
            </a:lvl4pPr>
            <a:lvl5pPr>
              <a:defRPr sz="800">
                <a:solidFill>
                  <a:srgbClr val="A6A6A6"/>
                </a:solidFill>
                <a:latin typeface="+mj-lt"/>
              </a:defRPr>
            </a:lvl5pPr>
          </a:lstStyle>
          <a:p>
            <a:pPr lvl="0"/>
            <a:r>
              <a:rPr lang="fr-FR" dirty="0"/>
              <a:t>Deuxième niveau</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fr-FR" dirty="0"/>
              <a:t>Deuxième niveau</a:t>
            </a:r>
          </a:p>
          <a:p>
            <a:pPr lvl="0"/>
            <a:r>
              <a:rPr lang="fr-FR" dirty="0"/>
              <a:t>Deuxième niveau</a:t>
            </a:r>
          </a:p>
        </p:txBody>
      </p:sp>
      <p:sp>
        <p:nvSpPr>
          <p:cNvPr id="19" name="Espace réservé du texte 19"/>
          <p:cNvSpPr>
            <a:spLocks noGrp="1"/>
          </p:cNvSpPr>
          <p:nvPr>
            <p:ph type="body" sz="quarter" idx="18" hasCustomPrompt="1"/>
          </p:nvPr>
        </p:nvSpPr>
        <p:spPr>
          <a:xfrm>
            <a:off x="2706480" y="3461909"/>
            <a:ext cx="5678695" cy="194595"/>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lang="fr-FR" sz="1000" b="1" kern="1200" baseline="0" dirty="0" smtClean="0">
                <a:solidFill>
                  <a:srgbClr val="0A57AE"/>
                </a:solidFill>
                <a:latin typeface="+mj-lt"/>
                <a:ea typeface="+mn-ea"/>
                <a:cs typeface="Times"/>
              </a:defRPr>
            </a:lvl1pPr>
            <a:lvl2pPr marL="457200" indent="0">
              <a:buNone/>
              <a:defRPr sz="800">
                <a:solidFill>
                  <a:srgbClr val="A6A6A6"/>
                </a:solidFill>
                <a:latin typeface="+mj-lt"/>
              </a:defRPr>
            </a:lvl2pPr>
            <a:lvl3pPr>
              <a:defRPr sz="800">
                <a:solidFill>
                  <a:srgbClr val="A6A6A6"/>
                </a:solidFill>
                <a:latin typeface="+mj-lt"/>
              </a:defRPr>
            </a:lvl3pPr>
            <a:lvl4pPr>
              <a:defRPr sz="800">
                <a:solidFill>
                  <a:srgbClr val="A6A6A6"/>
                </a:solidFill>
                <a:latin typeface="+mj-lt"/>
              </a:defRPr>
            </a:lvl4pPr>
            <a:lvl5pPr>
              <a:defRPr sz="800">
                <a:solidFill>
                  <a:srgbClr val="A6A6A6"/>
                </a:solidFill>
                <a:latin typeface="+mj-lt"/>
              </a:defRPr>
            </a:lvl5pPr>
          </a:lstStyle>
          <a:p>
            <a:pPr lvl="0"/>
            <a:r>
              <a:rPr lang="fr-FR" dirty="0"/>
              <a:t>Premier niveau</a:t>
            </a:r>
          </a:p>
        </p:txBody>
      </p:sp>
      <p:sp>
        <p:nvSpPr>
          <p:cNvPr id="22" name="Espace réservé du texte 19"/>
          <p:cNvSpPr>
            <a:spLocks noGrp="1"/>
          </p:cNvSpPr>
          <p:nvPr>
            <p:ph type="body" sz="quarter" idx="19" hasCustomPrompt="1"/>
          </p:nvPr>
        </p:nvSpPr>
        <p:spPr>
          <a:xfrm>
            <a:off x="2706480" y="3745917"/>
            <a:ext cx="5678695" cy="512679"/>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800" baseline="0">
                <a:solidFill>
                  <a:srgbClr val="A6A6A6"/>
                </a:solidFill>
                <a:latin typeface="+mj-lt"/>
              </a:defRPr>
            </a:lvl1pPr>
            <a:lvl2pPr marL="457200" indent="0">
              <a:buNone/>
              <a:defRPr sz="800">
                <a:solidFill>
                  <a:srgbClr val="A6A6A6"/>
                </a:solidFill>
                <a:latin typeface="+mj-lt"/>
              </a:defRPr>
            </a:lvl2pPr>
            <a:lvl3pPr>
              <a:defRPr sz="800">
                <a:solidFill>
                  <a:srgbClr val="A6A6A6"/>
                </a:solidFill>
                <a:latin typeface="+mj-lt"/>
              </a:defRPr>
            </a:lvl3pPr>
            <a:lvl4pPr>
              <a:defRPr sz="800">
                <a:solidFill>
                  <a:srgbClr val="A6A6A6"/>
                </a:solidFill>
                <a:latin typeface="+mj-lt"/>
              </a:defRPr>
            </a:lvl4pPr>
            <a:lvl5pPr>
              <a:defRPr sz="800">
                <a:solidFill>
                  <a:srgbClr val="A6A6A6"/>
                </a:solidFill>
                <a:latin typeface="+mj-lt"/>
              </a:defRPr>
            </a:lvl5pPr>
          </a:lstStyle>
          <a:p>
            <a:pPr lvl="0"/>
            <a:r>
              <a:rPr lang="fr-FR" dirty="0"/>
              <a:t>Deuxième niveau</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fr-FR" dirty="0"/>
              <a:t>Deuxième niveau</a:t>
            </a:r>
          </a:p>
          <a:p>
            <a:pPr lvl="0"/>
            <a:r>
              <a:rPr lang="fr-FR" dirty="0"/>
              <a:t>Deuxième niveau</a:t>
            </a:r>
          </a:p>
        </p:txBody>
      </p:sp>
      <p:sp>
        <p:nvSpPr>
          <p:cNvPr id="15" name="Rectangle 14"/>
          <p:cNvSpPr/>
          <p:nvPr userDrawn="1"/>
        </p:nvSpPr>
        <p:spPr>
          <a:xfrm>
            <a:off x="0" y="-48127"/>
            <a:ext cx="2146710" cy="5147811"/>
          </a:xfrm>
          <a:prstGeom prst="rect">
            <a:avLst/>
          </a:prstGeom>
          <a:solidFill>
            <a:srgbClr val="C818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lang="fr-FR" dirty="0">
              <a:solidFill>
                <a:srgbClr val="FFFFFF"/>
              </a:solidFill>
              <a:latin typeface="Lato Light" charset="0"/>
              <a:ea typeface="ＭＳ Ｐゴシック" charset="0"/>
            </a:endParaRPr>
          </a:p>
        </p:txBody>
      </p:sp>
      <p:sp>
        <p:nvSpPr>
          <p:cNvPr id="17" name="Titre vertical 14"/>
          <p:cNvSpPr txBox="1">
            <a:spLocks/>
          </p:cNvSpPr>
          <p:nvPr userDrawn="1"/>
        </p:nvSpPr>
        <p:spPr>
          <a:xfrm rot="10800000">
            <a:off x="1247659" y="309559"/>
            <a:ext cx="710188" cy="4520349"/>
          </a:xfrm>
          <a:prstGeom prst="rect">
            <a:avLst/>
          </a:prstGeom>
        </p:spPr>
        <p:txBody>
          <a:bodyPr vert="eaVert" lIns="91440" tIns="45720" rIns="91440" bIns="45720" rtlCol="0" anchor="ctr">
            <a:normAutofit/>
          </a:bodyPr>
          <a:lstStyle>
            <a:lvl1pPr algn="ctr" defTabSz="457200" rtl="0" eaLnBrk="1" latinLnBrk="0" hangingPunct="1">
              <a:spcBef>
                <a:spcPct val="0"/>
              </a:spcBef>
              <a:buNone/>
              <a:defRPr sz="4400" b="1" kern="1200">
                <a:solidFill>
                  <a:schemeClr val="bg1"/>
                </a:solidFill>
                <a:latin typeface="+mj-lt"/>
                <a:ea typeface="+mj-ea"/>
                <a:cs typeface="Times"/>
              </a:defRPr>
            </a:lvl1pPr>
          </a:lstStyle>
          <a:p>
            <a:pPr defTabSz="685663">
              <a:lnSpc>
                <a:spcPts val="2648"/>
              </a:lnSpc>
              <a:defRPr/>
            </a:pPr>
            <a:r>
              <a:rPr lang="en-US" spc="75" dirty="0" err="1">
                <a:latin typeface="+mj-lt"/>
                <a:ea typeface="Montserrat" charset="0"/>
                <a:cs typeface="PT Sans"/>
              </a:rPr>
              <a:t>Sommaire</a:t>
            </a:r>
            <a:endParaRPr lang="en-US" spc="75" dirty="0">
              <a:latin typeface="+mj-lt"/>
              <a:ea typeface="Montserrat" charset="0"/>
              <a:cs typeface="PT Sans"/>
            </a:endParaRPr>
          </a:p>
        </p:txBody>
      </p:sp>
      <p:pic>
        <p:nvPicPr>
          <p:cNvPr id="23" name="Image 22" descr="ONPE_Logo_01.png">
            <a:hlinkClick r:id="rId2"/>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771804" y="23404"/>
            <a:ext cx="1614859" cy="662395"/>
          </a:xfrm>
          <a:prstGeom prst="rect">
            <a:avLst/>
          </a:prstGeom>
        </p:spPr>
      </p:pic>
    </p:spTree>
    <p:extLst>
      <p:ext uri="{BB962C8B-B14F-4D97-AF65-F5344CB8AC3E}">
        <p14:creationId xmlns:p14="http://schemas.microsoft.com/office/powerpoint/2010/main" val="535980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Page titre avec photo">
    <p:spTree>
      <p:nvGrpSpPr>
        <p:cNvPr id="1" name=""/>
        <p:cNvGrpSpPr/>
        <p:nvPr/>
      </p:nvGrpSpPr>
      <p:grpSpPr>
        <a:xfrm>
          <a:off x="0" y="0"/>
          <a:ext cx="0" cy="0"/>
          <a:chOff x="0" y="0"/>
          <a:chExt cx="0" cy="0"/>
        </a:xfrm>
      </p:grpSpPr>
      <p:sp>
        <p:nvSpPr>
          <p:cNvPr id="9" name="Rectangle 8"/>
          <p:cNvSpPr/>
          <p:nvPr/>
        </p:nvSpPr>
        <p:spPr>
          <a:xfrm>
            <a:off x="0" y="0"/>
            <a:ext cx="9144000" cy="5143500"/>
          </a:xfrm>
          <a:prstGeom prst="rect">
            <a:avLst/>
          </a:prstGeom>
          <a:solidFill>
            <a:srgbClr val="171B2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 name="Espace réservé pour une image  7"/>
          <p:cNvSpPr>
            <a:spLocks noGrp="1"/>
          </p:cNvSpPr>
          <p:nvPr>
            <p:ph type="pic" sz="quarter" idx="13"/>
          </p:nvPr>
        </p:nvSpPr>
        <p:spPr>
          <a:xfrm>
            <a:off x="0" y="0"/>
            <a:ext cx="9144000" cy="5143500"/>
          </a:xfrm>
          <a:solidFill>
            <a:schemeClr val="bg1">
              <a:lumMod val="50000"/>
              <a:alpha val="60000"/>
            </a:schemeClr>
          </a:solidFill>
        </p:spPr>
        <p:txBody>
          <a:bodyPr/>
          <a:lstStyle/>
          <a:p>
            <a:r>
              <a:rPr lang="fr-FR"/>
              <a:t>Cliquez sur l'icône pour ajouter une image</a:t>
            </a:r>
            <a:endParaRPr lang="fr-FR" dirty="0"/>
          </a:p>
        </p:txBody>
      </p:sp>
      <p:sp>
        <p:nvSpPr>
          <p:cNvPr id="2" name="Title 1"/>
          <p:cNvSpPr>
            <a:spLocks noGrp="1"/>
          </p:cNvSpPr>
          <p:nvPr>
            <p:ph type="title"/>
          </p:nvPr>
        </p:nvSpPr>
        <p:spPr>
          <a:xfrm>
            <a:off x="457200" y="1608306"/>
            <a:ext cx="8229600" cy="857250"/>
          </a:xfrm>
        </p:spPr>
        <p:txBody>
          <a:bodyPr>
            <a:normAutofit/>
          </a:bodyPr>
          <a:lstStyle>
            <a:lvl1pPr>
              <a:defRPr sz="3200">
                <a:solidFill>
                  <a:schemeClr val="bg1"/>
                </a:solidFill>
                <a:latin typeface="+mj-lt"/>
              </a:defRPr>
            </a:lvl1pPr>
          </a:lstStyle>
          <a:p>
            <a:r>
              <a:rPr lang="fr-FR"/>
              <a:t>Modifiez le style du titre</a:t>
            </a:r>
            <a:endParaRPr lang="en-US" dirty="0"/>
          </a:p>
        </p:txBody>
      </p:sp>
      <p:sp>
        <p:nvSpPr>
          <p:cNvPr id="3" name="Content Placeholder 2"/>
          <p:cNvSpPr>
            <a:spLocks noGrp="1"/>
          </p:cNvSpPr>
          <p:nvPr>
            <p:ph idx="1" hasCustomPrompt="1"/>
          </p:nvPr>
        </p:nvSpPr>
        <p:spPr>
          <a:xfrm>
            <a:off x="457200" y="2759241"/>
            <a:ext cx="8229600" cy="1835381"/>
          </a:xfrm>
        </p:spPr>
        <p:txBody>
          <a:bodyPr>
            <a:normAutofit/>
          </a:bodyPr>
          <a:lstStyle>
            <a:lvl1pPr marL="0" indent="0" algn="ctr">
              <a:buNone/>
              <a:defRPr sz="2000">
                <a:solidFill>
                  <a:srgbClr val="FFFFFF"/>
                </a:solidFill>
                <a:latin typeface="+mj-lt"/>
              </a:defRPr>
            </a:lvl1pPr>
            <a:lvl2pPr algn="ctr">
              <a:defRPr sz="900">
                <a:solidFill>
                  <a:srgbClr val="FFFFFF"/>
                </a:solidFill>
                <a:latin typeface="+mj-lt"/>
              </a:defRPr>
            </a:lvl2pPr>
            <a:lvl3pPr algn="ctr">
              <a:defRPr sz="900">
                <a:solidFill>
                  <a:srgbClr val="FFFFFF"/>
                </a:solidFill>
                <a:latin typeface="+mj-lt"/>
              </a:defRPr>
            </a:lvl3pPr>
            <a:lvl4pPr algn="ctr">
              <a:defRPr sz="900">
                <a:solidFill>
                  <a:srgbClr val="FFFFFF"/>
                </a:solidFill>
                <a:latin typeface="+mj-lt"/>
              </a:defRPr>
            </a:lvl4pPr>
            <a:lvl5pPr algn="ctr">
              <a:defRPr sz="900">
                <a:solidFill>
                  <a:srgbClr val="FFFFFF"/>
                </a:solidFill>
                <a:latin typeface="+mj-lt"/>
              </a:defRPr>
            </a:lvl5pPr>
          </a:lstStyle>
          <a:p>
            <a:pPr lvl="0"/>
            <a:r>
              <a:rPr lang="en-US" dirty="0"/>
              <a:t>Sous-</a:t>
            </a:r>
            <a:r>
              <a:rPr lang="en-US" dirty="0" err="1"/>
              <a:t>titre</a:t>
            </a:r>
            <a:endParaRPr lang="en-US" dirty="0"/>
          </a:p>
        </p:txBody>
      </p:sp>
      <p:sp>
        <p:nvSpPr>
          <p:cNvPr id="6" name="Slide Number Placeholder 5"/>
          <p:cNvSpPr>
            <a:spLocks noGrp="1"/>
          </p:cNvSpPr>
          <p:nvPr>
            <p:ph type="sldNum" sz="quarter" idx="12"/>
          </p:nvPr>
        </p:nvSpPr>
        <p:spPr/>
        <p:txBody>
          <a:bodyPr/>
          <a:lstStyle/>
          <a:p>
            <a:fld id="{2066355A-084C-D24E-9AD2-7E4FC41EA627}" type="slidenum">
              <a:rPr lang="en-US" smtClean="0"/>
              <a:t>‹N°›</a:t>
            </a:fld>
            <a:endParaRPr lang="en-US"/>
          </a:p>
        </p:txBody>
      </p:sp>
      <p:sp>
        <p:nvSpPr>
          <p:cNvPr id="7" name="Rectangle 6"/>
          <p:cNvSpPr/>
          <p:nvPr userDrawn="1"/>
        </p:nvSpPr>
        <p:spPr>
          <a:xfrm>
            <a:off x="0" y="0"/>
            <a:ext cx="9144000" cy="5143500"/>
          </a:xfrm>
          <a:prstGeom prst="rect">
            <a:avLst/>
          </a:prstGeom>
          <a:solidFill>
            <a:srgbClr val="171B2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097123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u + metadonnées">
    <p:spTree>
      <p:nvGrpSpPr>
        <p:cNvPr id="1" name=""/>
        <p:cNvGrpSpPr/>
        <p:nvPr/>
      </p:nvGrpSpPr>
      <p:grpSpPr>
        <a:xfrm>
          <a:off x="0" y="0"/>
          <a:ext cx="0" cy="0"/>
          <a:chOff x="0" y="0"/>
          <a:chExt cx="0" cy="0"/>
        </a:xfrm>
      </p:grpSpPr>
      <p:sp>
        <p:nvSpPr>
          <p:cNvPr id="4" name="Rectangle 3"/>
          <p:cNvSpPr/>
          <p:nvPr/>
        </p:nvSpPr>
        <p:spPr>
          <a:xfrm>
            <a:off x="0" y="4903"/>
            <a:ext cx="9144000" cy="588389"/>
          </a:xfrm>
          <a:prstGeom prst="rect">
            <a:avLst/>
          </a:prstGeom>
          <a:solidFill>
            <a:srgbClr val="1E84D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 name="Espace réservé du contenu 2"/>
          <p:cNvSpPr>
            <a:spLocks noGrp="1"/>
          </p:cNvSpPr>
          <p:nvPr>
            <p:ph sz="quarter" idx="10" hasCustomPrompt="1"/>
          </p:nvPr>
        </p:nvSpPr>
        <p:spPr>
          <a:xfrm>
            <a:off x="215900" y="102968"/>
            <a:ext cx="8683625" cy="573678"/>
          </a:xfrm>
        </p:spPr>
        <p:txBody>
          <a:bodyPr>
            <a:noAutofit/>
          </a:bodyPr>
          <a:lstStyle>
            <a:lvl1pPr marL="0" indent="0">
              <a:buNone/>
              <a:defRPr sz="2000" b="1">
                <a:solidFill>
                  <a:srgbClr val="FFFFFF"/>
                </a:solidFill>
                <a:latin typeface="+mj-lt"/>
              </a:defRPr>
            </a:lvl1pPr>
          </a:lstStyle>
          <a:p>
            <a:pPr lvl="0"/>
            <a:r>
              <a:rPr lang="fr-FR" dirty="0"/>
              <a:t>Titre page</a:t>
            </a:r>
          </a:p>
        </p:txBody>
      </p:sp>
      <p:sp>
        <p:nvSpPr>
          <p:cNvPr id="15" name="Espace réservé du texte 19"/>
          <p:cNvSpPr>
            <a:spLocks noGrp="1"/>
          </p:cNvSpPr>
          <p:nvPr>
            <p:ph type="body" sz="quarter" idx="12"/>
          </p:nvPr>
        </p:nvSpPr>
        <p:spPr>
          <a:xfrm>
            <a:off x="215901" y="1320920"/>
            <a:ext cx="3937454" cy="3294063"/>
          </a:xfrm>
        </p:spPr>
        <p:txBody>
          <a:bodyPr>
            <a:normAutofit/>
          </a:bodyPr>
          <a:lstStyle>
            <a:lvl1pPr>
              <a:defRPr sz="800">
                <a:solidFill>
                  <a:srgbClr val="292929"/>
                </a:solidFill>
                <a:latin typeface="+mj-lt"/>
              </a:defRPr>
            </a:lvl1pPr>
            <a:lvl2pPr>
              <a:defRPr sz="800">
                <a:solidFill>
                  <a:srgbClr val="292929"/>
                </a:solidFill>
                <a:latin typeface="+mj-lt"/>
              </a:defRPr>
            </a:lvl2pPr>
            <a:lvl3pPr>
              <a:defRPr sz="800">
                <a:solidFill>
                  <a:srgbClr val="292929"/>
                </a:solidFill>
                <a:latin typeface="+mj-lt"/>
              </a:defRPr>
            </a:lvl3pPr>
            <a:lvl4pPr>
              <a:defRPr sz="800">
                <a:solidFill>
                  <a:srgbClr val="292929"/>
                </a:solidFill>
                <a:latin typeface="+mj-lt"/>
              </a:defRPr>
            </a:lvl4pPr>
            <a:lvl5pPr>
              <a:defRPr sz="800">
                <a:solidFill>
                  <a:srgbClr val="292929"/>
                </a:solidFill>
                <a:latin typeface="+mj-lt"/>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16" name="Espace réservé du contenu 2"/>
          <p:cNvSpPr>
            <a:spLocks noGrp="1"/>
          </p:cNvSpPr>
          <p:nvPr>
            <p:ph sz="quarter" idx="15" hasCustomPrompt="1"/>
          </p:nvPr>
        </p:nvSpPr>
        <p:spPr>
          <a:xfrm>
            <a:off x="215900" y="992277"/>
            <a:ext cx="3937456" cy="245289"/>
          </a:xfrm>
        </p:spPr>
        <p:txBody>
          <a:bodyPr anchor="ctr">
            <a:noAutofit/>
          </a:bodyPr>
          <a:lstStyle>
            <a:lvl1pPr marL="0" indent="0">
              <a:buNone/>
              <a:defRPr sz="1200" b="1">
                <a:solidFill>
                  <a:srgbClr val="0A57AE"/>
                </a:solidFill>
                <a:latin typeface="+mj-lt"/>
              </a:defRPr>
            </a:lvl1pPr>
          </a:lstStyle>
          <a:p>
            <a:pPr lvl="0"/>
            <a:r>
              <a:rPr lang="fr-FR" dirty="0"/>
              <a:t>Titre page</a:t>
            </a:r>
          </a:p>
        </p:txBody>
      </p:sp>
      <p:sp>
        <p:nvSpPr>
          <p:cNvPr id="17" name="Espace réservé du texte 19"/>
          <p:cNvSpPr>
            <a:spLocks noGrp="1"/>
          </p:cNvSpPr>
          <p:nvPr>
            <p:ph type="body" sz="quarter" idx="16"/>
          </p:nvPr>
        </p:nvSpPr>
        <p:spPr>
          <a:xfrm>
            <a:off x="4783889" y="1320920"/>
            <a:ext cx="3937454" cy="3294063"/>
          </a:xfrm>
        </p:spPr>
        <p:txBody>
          <a:bodyPr>
            <a:normAutofit/>
          </a:bodyPr>
          <a:lstStyle>
            <a:lvl1pPr>
              <a:defRPr sz="800">
                <a:solidFill>
                  <a:srgbClr val="292929"/>
                </a:solidFill>
                <a:latin typeface="+mj-lt"/>
              </a:defRPr>
            </a:lvl1pPr>
            <a:lvl2pPr>
              <a:defRPr sz="800">
                <a:solidFill>
                  <a:srgbClr val="292929"/>
                </a:solidFill>
                <a:latin typeface="+mj-lt"/>
              </a:defRPr>
            </a:lvl2pPr>
            <a:lvl3pPr>
              <a:defRPr sz="800">
                <a:solidFill>
                  <a:srgbClr val="292929"/>
                </a:solidFill>
                <a:latin typeface="+mj-lt"/>
              </a:defRPr>
            </a:lvl3pPr>
            <a:lvl4pPr>
              <a:defRPr sz="800">
                <a:solidFill>
                  <a:srgbClr val="292929"/>
                </a:solidFill>
                <a:latin typeface="+mj-lt"/>
              </a:defRPr>
            </a:lvl4pPr>
            <a:lvl5pPr>
              <a:defRPr sz="800">
                <a:solidFill>
                  <a:srgbClr val="292929"/>
                </a:solidFill>
                <a:latin typeface="+mj-lt"/>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18" name="Espace réservé du contenu 2"/>
          <p:cNvSpPr>
            <a:spLocks noGrp="1"/>
          </p:cNvSpPr>
          <p:nvPr>
            <p:ph sz="quarter" idx="17" hasCustomPrompt="1"/>
          </p:nvPr>
        </p:nvSpPr>
        <p:spPr>
          <a:xfrm>
            <a:off x="4783888" y="992277"/>
            <a:ext cx="3937456" cy="245289"/>
          </a:xfrm>
        </p:spPr>
        <p:txBody>
          <a:bodyPr anchor="ctr">
            <a:noAutofit/>
          </a:bodyPr>
          <a:lstStyle>
            <a:lvl1pPr marL="0" indent="0">
              <a:buNone/>
              <a:defRPr sz="1200" b="1">
                <a:solidFill>
                  <a:srgbClr val="0A57AE"/>
                </a:solidFill>
                <a:latin typeface="+mj-lt"/>
              </a:defRPr>
            </a:lvl1pPr>
          </a:lstStyle>
          <a:p>
            <a:pPr lvl="0"/>
            <a:r>
              <a:rPr lang="fr-FR" dirty="0"/>
              <a:t>Titre page</a:t>
            </a:r>
          </a:p>
        </p:txBody>
      </p:sp>
      <p:pic>
        <p:nvPicPr>
          <p:cNvPr id="19" name="Image 18" descr="ONPE_Logo_01.png">
            <a:hlinkClick r:id="rId2"/>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8476322" y="4777446"/>
            <a:ext cx="637328" cy="340794"/>
          </a:xfrm>
          <a:prstGeom prst="rect">
            <a:avLst/>
          </a:prstGeom>
        </p:spPr>
      </p:pic>
      <p:sp>
        <p:nvSpPr>
          <p:cNvPr id="9" name="Rectangle 8"/>
          <p:cNvSpPr/>
          <p:nvPr userDrawn="1"/>
        </p:nvSpPr>
        <p:spPr>
          <a:xfrm>
            <a:off x="0" y="4903"/>
            <a:ext cx="9144000" cy="588389"/>
          </a:xfrm>
          <a:prstGeom prst="rect">
            <a:avLst/>
          </a:prstGeom>
          <a:solidFill>
            <a:srgbClr val="1E84D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10" name="Image 9" descr="ONPE_Logo_01.png">
            <a:hlinkClick r:id="rId2"/>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8476322" y="4777446"/>
            <a:ext cx="637328" cy="340794"/>
          </a:xfrm>
          <a:prstGeom prst="rect">
            <a:avLst/>
          </a:prstGeom>
        </p:spPr>
      </p:pic>
    </p:spTree>
    <p:extLst>
      <p:ext uri="{BB962C8B-B14F-4D97-AF65-F5344CB8AC3E}">
        <p14:creationId xmlns:p14="http://schemas.microsoft.com/office/powerpoint/2010/main" val="238917473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ontenu + metadonnées">
    <p:spTree>
      <p:nvGrpSpPr>
        <p:cNvPr id="1" name=""/>
        <p:cNvGrpSpPr/>
        <p:nvPr/>
      </p:nvGrpSpPr>
      <p:grpSpPr>
        <a:xfrm>
          <a:off x="0" y="0"/>
          <a:ext cx="0" cy="0"/>
          <a:chOff x="0" y="0"/>
          <a:chExt cx="0" cy="0"/>
        </a:xfrm>
      </p:grpSpPr>
      <p:sp>
        <p:nvSpPr>
          <p:cNvPr id="4" name="Rectangle 3"/>
          <p:cNvSpPr/>
          <p:nvPr/>
        </p:nvSpPr>
        <p:spPr>
          <a:xfrm>
            <a:off x="0" y="4903"/>
            <a:ext cx="9144000" cy="588389"/>
          </a:xfrm>
          <a:prstGeom prst="rect">
            <a:avLst/>
          </a:prstGeom>
          <a:solidFill>
            <a:srgbClr val="1E84D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 name="Espace réservé du contenu 2"/>
          <p:cNvSpPr>
            <a:spLocks noGrp="1"/>
          </p:cNvSpPr>
          <p:nvPr>
            <p:ph sz="quarter" idx="10" hasCustomPrompt="1"/>
          </p:nvPr>
        </p:nvSpPr>
        <p:spPr>
          <a:xfrm>
            <a:off x="215900" y="102968"/>
            <a:ext cx="8683625" cy="573678"/>
          </a:xfrm>
        </p:spPr>
        <p:txBody>
          <a:bodyPr>
            <a:noAutofit/>
          </a:bodyPr>
          <a:lstStyle>
            <a:lvl1pPr marL="0" indent="0">
              <a:buNone/>
              <a:defRPr sz="2000" b="1">
                <a:solidFill>
                  <a:srgbClr val="FFFFFF"/>
                </a:solidFill>
                <a:latin typeface="+mj-lt"/>
              </a:defRPr>
            </a:lvl1pPr>
          </a:lstStyle>
          <a:p>
            <a:pPr lvl="0"/>
            <a:r>
              <a:rPr lang="fr-FR" dirty="0"/>
              <a:t>Titre page</a:t>
            </a:r>
          </a:p>
        </p:txBody>
      </p:sp>
      <p:sp>
        <p:nvSpPr>
          <p:cNvPr id="15" name="Espace réservé du texte 19"/>
          <p:cNvSpPr>
            <a:spLocks noGrp="1"/>
          </p:cNvSpPr>
          <p:nvPr>
            <p:ph type="body" sz="quarter" idx="12"/>
          </p:nvPr>
        </p:nvSpPr>
        <p:spPr>
          <a:xfrm>
            <a:off x="711200" y="1320920"/>
            <a:ext cx="7765121" cy="3294063"/>
          </a:xfrm>
        </p:spPr>
        <p:txBody>
          <a:bodyPr>
            <a:normAutofit/>
          </a:bodyPr>
          <a:lstStyle>
            <a:lvl1pPr>
              <a:defRPr sz="1000">
                <a:solidFill>
                  <a:srgbClr val="292929"/>
                </a:solidFill>
                <a:latin typeface="+mj-lt"/>
              </a:defRPr>
            </a:lvl1pPr>
            <a:lvl2pPr>
              <a:defRPr sz="1000">
                <a:solidFill>
                  <a:srgbClr val="292929"/>
                </a:solidFill>
                <a:latin typeface="+mj-lt"/>
              </a:defRPr>
            </a:lvl2pPr>
            <a:lvl3pPr>
              <a:defRPr sz="1000">
                <a:solidFill>
                  <a:srgbClr val="292929"/>
                </a:solidFill>
                <a:latin typeface="+mj-lt"/>
              </a:defRPr>
            </a:lvl3pPr>
            <a:lvl4pPr>
              <a:defRPr sz="1000">
                <a:solidFill>
                  <a:srgbClr val="292929"/>
                </a:solidFill>
                <a:latin typeface="+mj-lt"/>
              </a:defRPr>
            </a:lvl4pPr>
            <a:lvl5pPr>
              <a:defRPr sz="1000">
                <a:solidFill>
                  <a:srgbClr val="292929"/>
                </a:solidFill>
                <a:latin typeface="+mj-lt"/>
              </a:defRPr>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6" name="Espace réservé du contenu 2"/>
          <p:cNvSpPr>
            <a:spLocks noGrp="1"/>
          </p:cNvSpPr>
          <p:nvPr>
            <p:ph sz="quarter" idx="15" hasCustomPrompt="1"/>
          </p:nvPr>
        </p:nvSpPr>
        <p:spPr>
          <a:xfrm>
            <a:off x="711199" y="992277"/>
            <a:ext cx="7765125" cy="245289"/>
          </a:xfrm>
        </p:spPr>
        <p:txBody>
          <a:bodyPr anchor="ctr">
            <a:noAutofit/>
          </a:bodyPr>
          <a:lstStyle>
            <a:lvl1pPr marL="0" indent="0" algn="ctr">
              <a:buNone/>
              <a:defRPr sz="1400" b="1">
                <a:solidFill>
                  <a:srgbClr val="0A57AE"/>
                </a:solidFill>
                <a:latin typeface="+mj-lt"/>
              </a:defRPr>
            </a:lvl1pPr>
          </a:lstStyle>
          <a:p>
            <a:pPr lvl="0"/>
            <a:r>
              <a:rPr lang="fr-FR" dirty="0"/>
              <a:t>Titre page</a:t>
            </a:r>
          </a:p>
        </p:txBody>
      </p:sp>
      <p:pic>
        <p:nvPicPr>
          <p:cNvPr id="19" name="Image 18" descr="ONPE_Logo_01.png">
            <a:hlinkClick r:id="rId2"/>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8476322" y="4777446"/>
            <a:ext cx="637328" cy="340794"/>
          </a:xfrm>
          <a:prstGeom prst="rect">
            <a:avLst/>
          </a:prstGeom>
        </p:spPr>
      </p:pic>
      <p:sp>
        <p:nvSpPr>
          <p:cNvPr id="9" name="Rectangle 8"/>
          <p:cNvSpPr/>
          <p:nvPr userDrawn="1"/>
        </p:nvSpPr>
        <p:spPr>
          <a:xfrm>
            <a:off x="0" y="4903"/>
            <a:ext cx="9144000" cy="588389"/>
          </a:xfrm>
          <a:prstGeom prst="rect">
            <a:avLst/>
          </a:prstGeom>
          <a:solidFill>
            <a:srgbClr val="1E84D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10" name="Image 9" descr="ONPE_Logo_01.png">
            <a:hlinkClick r:id="rId2"/>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8476322" y="4777446"/>
            <a:ext cx="637328" cy="340794"/>
          </a:xfrm>
          <a:prstGeom prst="rect">
            <a:avLst/>
          </a:prstGeom>
        </p:spPr>
      </p:pic>
    </p:spTree>
    <p:extLst>
      <p:ext uri="{BB962C8B-B14F-4D97-AF65-F5344CB8AC3E}">
        <p14:creationId xmlns:p14="http://schemas.microsoft.com/office/powerpoint/2010/main" val="391232757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u 2 colonnes">
    <p:spTree>
      <p:nvGrpSpPr>
        <p:cNvPr id="1" name=""/>
        <p:cNvGrpSpPr/>
        <p:nvPr/>
      </p:nvGrpSpPr>
      <p:grpSpPr>
        <a:xfrm>
          <a:off x="0" y="0"/>
          <a:ext cx="0" cy="0"/>
          <a:chOff x="0" y="0"/>
          <a:chExt cx="0" cy="0"/>
        </a:xfrm>
      </p:grpSpPr>
      <p:sp>
        <p:nvSpPr>
          <p:cNvPr id="4" name="Rectangle 3"/>
          <p:cNvSpPr/>
          <p:nvPr/>
        </p:nvSpPr>
        <p:spPr>
          <a:xfrm>
            <a:off x="0" y="4903"/>
            <a:ext cx="9144000" cy="588389"/>
          </a:xfrm>
          <a:prstGeom prst="rect">
            <a:avLst/>
          </a:prstGeom>
          <a:solidFill>
            <a:srgbClr val="1E84D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 name="Espace réservé du contenu 2"/>
          <p:cNvSpPr>
            <a:spLocks noGrp="1"/>
          </p:cNvSpPr>
          <p:nvPr>
            <p:ph sz="quarter" idx="10" hasCustomPrompt="1"/>
          </p:nvPr>
        </p:nvSpPr>
        <p:spPr>
          <a:xfrm>
            <a:off x="215900" y="102968"/>
            <a:ext cx="8683625" cy="573678"/>
          </a:xfrm>
        </p:spPr>
        <p:txBody>
          <a:bodyPr>
            <a:noAutofit/>
          </a:bodyPr>
          <a:lstStyle>
            <a:lvl1pPr marL="0" indent="0">
              <a:buNone/>
              <a:defRPr sz="2000" b="1">
                <a:solidFill>
                  <a:srgbClr val="FFFFFF"/>
                </a:solidFill>
                <a:latin typeface="+mj-lt"/>
              </a:defRPr>
            </a:lvl1pPr>
          </a:lstStyle>
          <a:p>
            <a:pPr lvl="0"/>
            <a:r>
              <a:rPr lang="fr-FR" dirty="0"/>
              <a:t>Titre page</a:t>
            </a:r>
          </a:p>
        </p:txBody>
      </p:sp>
      <p:sp>
        <p:nvSpPr>
          <p:cNvPr id="6" name="Espace réservé du texte 19"/>
          <p:cNvSpPr>
            <a:spLocks noGrp="1"/>
          </p:cNvSpPr>
          <p:nvPr>
            <p:ph type="body" sz="quarter" idx="12"/>
          </p:nvPr>
        </p:nvSpPr>
        <p:spPr>
          <a:xfrm>
            <a:off x="215901" y="1319758"/>
            <a:ext cx="3937454" cy="3294063"/>
          </a:xfrm>
        </p:spPr>
        <p:txBody>
          <a:bodyPr>
            <a:normAutofit/>
          </a:bodyPr>
          <a:lstStyle>
            <a:lvl1pPr>
              <a:defRPr sz="800">
                <a:solidFill>
                  <a:srgbClr val="292929"/>
                </a:solidFill>
                <a:latin typeface="+mj-lt"/>
              </a:defRPr>
            </a:lvl1pPr>
            <a:lvl2pPr>
              <a:defRPr sz="800">
                <a:solidFill>
                  <a:srgbClr val="292929"/>
                </a:solidFill>
                <a:latin typeface="+mj-lt"/>
              </a:defRPr>
            </a:lvl2pPr>
            <a:lvl3pPr>
              <a:defRPr sz="800">
                <a:solidFill>
                  <a:srgbClr val="292929"/>
                </a:solidFill>
                <a:latin typeface="+mj-lt"/>
              </a:defRPr>
            </a:lvl3pPr>
            <a:lvl4pPr>
              <a:defRPr sz="800">
                <a:solidFill>
                  <a:srgbClr val="292929"/>
                </a:solidFill>
                <a:latin typeface="+mj-lt"/>
              </a:defRPr>
            </a:lvl4pPr>
            <a:lvl5pPr>
              <a:defRPr sz="800">
                <a:solidFill>
                  <a:srgbClr val="292929"/>
                </a:solidFill>
                <a:latin typeface="+mj-lt"/>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8" name="Espace réservé du texte 19"/>
          <p:cNvSpPr>
            <a:spLocks noGrp="1"/>
          </p:cNvSpPr>
          <p:nvPr>
            <p:ph type="body" sz="quarter" idx="14"/>
          </p:nvPr>
        </p:nvSpPr>
        <p:spPr>
          <a:xfrm>
            <a:off x="4776255" y="1319758"/>
            <a:ext cx="3937454" cy="3294063"/>
          </a:xfrm>
          <a:solidFill>
            <a:srgbClr val="DDECF8"/>
          </a:solidFill>
        </p:spPr>
        <p:txBody>
          <a:bodyPr>
            <a:normAutofit/>
          </a:bodyPr>
          <a:lstStyle>
            <a:lvl1pPr>
              <a:defRPr sz="800">
                <a:solidFill>
                  <a:srgbClr val="0F70BA"/>
                </a:solidFill>
                <a:latin typeface="+mj-lt"/>
              </a:defRPr>
            </a:lvl1pPr>
            <a:lvl2pPr>
              <a:defRPr sz="800">
                <a:solidFill>
                  <a:srgbClr val="0F70BA"/>
                </a:solidFill>
                <a:latin typeface="+mj-lt"/>
              </a:defRPr>
            </a:lvl2pPr>
            <a:lvl3pPr>
              <a:defRPr sz="800">
                <a:solidFill>
                  <a:srgbClr val="0F70BA"/>
                </a:solidFill>
                <a:latin typeface="+mj-lt"/>
              </a:defRPr>
            </a:lvl3pPr>
            <a:lvl4pPr>
              <a:defRPr sz="800">
                <a:solidFill>
                  <a:srgbClr val="0F70BA"/>
                </a:solidFill>
                <a:latin typeface="+mj-lt"/>
              </a:defRPr>
            </a:lvl4pPr>
            <a:lvl5pPr>
              <a:defRPr sz="800">
                <a:solidFill>
                  <a:srgbClr val="0F70BA"/>
                </a:solidFill>
                <a:latin typeface="+mj-lt"/>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pic>
        <p:nvPicPr>
          <p:cNvPr id="12" name="Image 11" descr="ONPE_Logo_01.png">
            <a:hlinkClick r:id="rId2"/>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8476322" y="4777446"/>
            <a:ext cx="637328" cy="340794"/>
          </a:xfrm>
          <a:prstGeom prst="rect">
            <a:avLst/>
          </a:prstGeom>
        </p:spPr>
      </p:pic>
      <p:sp>
        <p:nvSpPr>
          <p:cNvPr id="14" name="Espace réservé du contenu 2"/>
          <p:cNvSpPr>
            <a:spLocks noGrp="1"/>
          </p:cNvSpPr>
          <p:nvPr>
            <p:ph sz="quarter" idx="15" hasCustomPrompt="1"/>
          </p:nvPr>
        </p:nvSpPr>
        <p:spPr>
          <a:xfrm>
            <a:off x="215900" y="991115"/>
            <a:ext cx="3937456" cy="245289"/>
          </a:xfrm>
        </p:spPr>
        <p:txBody>
          <a:bodyPr anchor="ctr">
            <a:noAutofit/>
          </a:bodyPr>
          <a:lstStyle>
            <a:lvl1pPr marL="0" indent="0">
              <a:buNone/>
              <a:defRPr sz="1200" b="1">
                <a:solidFill>
                  <a:srgbClr val="0A57AE"/>
                </a:solidFill>
                <a:latin typeface="+mj-lt"/>
              </a:defRPr>
            </a:lvl1pPr>
          </a:lstStyle>
          <a:p>
            <a:pPr lvl="0"/>
            <a:r>
              <a:rPr lang="fr-FR" dirty="0"/>
              <a:t>Titre page</a:t>
            </a:r>
          </a:p>
        </p:txBody>
      </p:sp>
      <p:sp>
        <p:nvSpPr>
          <p:cNvPr id="9" name="Espace réservé du contenu 2"/>
          <p:cNvSpPr>
            <a:spLocks noGrp="1"/>
          </p:cNvSpPr>
          <p:nvPr>
            <p:ph sz="quarter" idx="16" hasCustomPrompt="1"/>
          </p:nvPr>
        </p:nvSpPr>
        <p:spPr>
          <a:xfrm>
            <a:off x="4776255" y="987399"/>
            <a:ext cx="3937456" cy="245289"/>
          </a:xfrm>
          <a:solidFill>
            <a:srgbClr val="DDECF8"/>
          </a:solidFill>
        </p:spPr>
        <p:txBody>
          <a:bodyPr anchor="ctr">
            <a:noAutofit/>
          </a:bodyPr>
          <a:lstStyle>
            <a:lvl1pPr marL="0" indent="0">
              <a:buNone/>
              <a:defRPr sz="1200" b="1">
                <a:solidFill>
                  <a:srgbClr val="0A57AE"/>
                </a:solidFill>
                <a:latin typeface="+mj-lt"/>
              </a:defRPr>
            </a:lvl1pPr>
          </a:lstStyle>
          <a:p>
            <a:pPr lvl="0"/>
            <a:r>
              <a:rPr lang="fr-FR" dirty="0"/>
              <a:t>Titre pour métadonnée</a:t>
            </a:r>
          </a:p>
        </p:txBody>
      </p:sp>
      <p:sp>
        <p:nvSpPr>
          <p:cNvPr id="10" name="Rectangle 9"/>
          <p:cNvSpPr/>
          <p:nvPr userDrawn="1"/>
        </p:nvSpPr>
        <p:spPr>
          <a:xfrm>
            <a:off x="0" y="4903"/>
            <a:ext cx="9144000" cy="588389"/>
          </a:xfrm>
          <a:prstGeom prst="rect">
            <a:avLst/>
          </a:prstGeom>
          <a:solidFill>
            <a:srgbClr val="1E84D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11" name="Image 10" descr="ONPE_Logo_01.png">
            <a:hlinkClick r:id="rId2"/>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8476322" y="4777446"/>
            <a:ext cx="637328" cy="340794"/>
          </a:xfrm>
          <a:prstGeom prst="rect">
            <a:avLst/>
          </a:prstGeom>
        </p:spPr>
      </p:pic>
    </p:spTree>
    <p:extLst>
      <p:ext uri="{BB962C8B-B14F-4D97-AF65-F5344CB8AC3E}">
        <p14:creationId xmlns:p14="http://schemas.microsoft.com/office/powerpoint/2010/main" val="320823525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u + image à droite">
    <p:spTree>
      <p:nvGrpSpPr>
        <p:cNvPr id="1" name=""/>
        <p:cNvGrpSpPr/>
        <p:nvPr/>
      </p:nvGrpSpPr>
      <p:grpSpPr>
        <a:xfrm>
          <a:off x="0" y="0"/>
          <a:ext cx="0" cy="0"/>
          <a:chOff x="0" y="0"/>
          <a:chExt cx="0" cy="0"/>
        </a:xfrm>
      </p:grpSpPr>
      <p:sp>
        <p:nvSpPr>
          <p:cNvPr id="21" name="Slide Number Placeholder 5"/>
          <p:cNvSpPr>
            <a:spLocks noGrp="1"/>
          </p:cNvSpPr>
          <p:nvPr>
            <p:ph type="sldNum" sz="quarter" idx="12"/>
          </p:nvPr>
        </p:nvSpPr>
        <p:spPr>
          <a:xfrm>
            <a:off x="6553200" y="4767264"/>
            <a:ext cx="2133600" cy="273844"/>
          </a:xfrm>
        </p:spPr>
        <p:txBody>
          <a:bodyPr/>
          <a:lstStyle/>
          <a:p>
            <a:fld id="{2066355A-084C-D24E-9AD2-7E4FC41EA627}" type="slidenum">
              <a:rPr lang="en-US" smtClean="0"/>
              <a:t>‹N°›</a:t>
            </a:fld>
            <a:endParaRPr lang="en-US"/>
          </a:p>
        </p:txBody>
      </p:sp>
      <p:sp>
        <p:nvSpPr>
          <p:cNvPr id="3" name="Espace réservé pour une image  2"/>
          <p:cNvSpPr>
            <a:spLocks noGrp="1"/>
          </p:cNvSpPr>
          <p:nvPr>
            <p:ph type="pic" sz="quarter" idx="13"/>
          </p:nvPr>
        </p:nvSpPr>
        <p:spPr>
          <a:xfrm>
            <a:off x="5835650" y="0"/>
            <a:ext cx="3308350" cy="5143500"/>
          </a:xfrm>
        </p:spPr>
        <p:txBody>
          <a:bodyPr/>
          <a:lstStyle/>
          <a:p>
            <a:r>
              <a:rPr lang="fr-FR"/>
              <a:t>Cliquez sur l'icône pour ajouter une image</a:t>
            </a:r>
          </a:p>
        </p:txBody>
      </p:sp>
      <p:sp>
        <p:nvSpPr>
          <p:cNvPr id="6" name="Espace réservé du texte 19"/>
          <p:cNvSpPr>
            <a:spLocks noGrp="1"/>
          </p:cNvSpPr>
          <p:nvPr>
            <p:ph type="body" sz="quarter" idx="14"/>
          </p:nvPr>
        </p:nvSpPr>
        <p:spPr>
          <a:xfrm>
            <a:off x="296110" y="838495"/>
            <a:ext cx="5162215" cy="3928769"/>
          </a:xfrm>
        </p:spPr>
        <p:txBody>
          <a:bodyPr>
            <a:normAutofit/>
          </a:bodyPr>
          <a:lstStyle>
            <a:lvl1pPr>
              <a:defRPr sz="800">
                <a:solidFill>
                  <a:srgbClr val="292929"/>
                </a:solidFill>
                <a:latin typeface="+mj-lt"/>
              </a:defRPr>
            </a:lvl1pPr>
            <a:lvl2pPr>
              <a:defRPr sz="800">
                <a:solidFill>
                  <a:srgbClr val="292929"/>
                </a:solidFill>
                <a:latin typeface="+mj-lt"/>
              </a:defRPr>
            </a:lvl2pPr>
            <a:lvl3pPr>
              <a:defRPr sz="800">
                <a:solidFill>
                  <a:srgbClr val="292929"/>
                </a:solidFill>
                <a:latin typeface="+mj-lt"/>
              </a:defRPr>
            </a:lvl3pPr>
            <a:lvl4pPr>
              <a:defRPr sz="800">
                <a:solidFill>
                  <a:srgbClr val="292929"/>
                </a:solidFill>
                <a:latin typeface="+mj-lt"/>
              </a:defRPr>
            </a:lvl4pPr>
            <a:lvl5pPr>
              <a:defRPr sz="800">
                <a:solidFill>
                  <a:srgbClr val="292929"/>
                </a:solidFill>
                <a:latin typeface="+mj-lt"/>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7" name="Espace réservé du contenu 2"/>
          <p:cNvSpPr>
            <a:spLocks noGrp="1"/>
          </p:cNvSpPr>
          <p:nvPr>
            <p:ph sz="quarter" idx="15" hasCustomPrompt="1"/>
          </p:nvPr>
        </p:nvSpPr>
        <p:spPr>
          <a:xfrm>
            <a:off x="296110" y="509852"/>
            <a:ext cx="5162218" cy="245289"/>
          </a:xfrm>
        </p:spPr>
        <p:txBody>
          <a:bodyPr>
            <a:noAutofit/>
          </a:bodyPr>
          <a:lstStyle>
            <a:lvl1pPr marL="0" indent="0">
              <a:buNone/>
              <a:defRPr sz="1200" b="1">
                <a:solidFill>
                  <a:srgbClr val="0A57AE"/>
                </a:solidFill>
                <a:latin typeface="+mj-lt"/>
              </a:defRPr>
            </a:lvl1pPr>
          </a:lstStyle>
          <a:p>
            <a:pPr lvl="0"/>
            <a:r>
              <a:rPr lang="fr-FR" dirty="0"/>
              <a:t>Titre page</a:t>
            </a:r>
          </a:p>
        </p:txBody>
      </p:sp>
      <p:pic>
        <p:nvPicPr>
          <p:cNvPr id="8" name="Image 7" descr="ONPE_Logo_01.png">
            <a:hlinkClick r:id="rId2"/>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46195" y="53046"/>
            <a:ext cx="637328" cy="340794"/>
          </a:xfrm>
          <a:prstGeom prst="rect">
            <a:avLst/>
          </a:prstGeom>
        </p:spPr>
      </p:pic>
      <p:pic>
        <p:nvPicPr>
          <p:cNvPr id="9" name="Image 8" descr="ONPE_Logo_01.png">
            <a:hlinkClick r:id="rId2"/>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46195" y="53046"/>
            <a:ext cx="637328" cy="340794"/>
          </a:xfrm>
          <a:prstGeom prst="rect">
            <a:avLst/>
          </a:prstGeom>
        </p:spPr>
      </p:pic>
    </p:spTree>
    <p:extLst>
      <p:ext uri="{BB962C8B-B14F-4D97-AF65-F5344CB8AC3E}">
        <p14:creationId xmlns:p14="http://schemas.microsoft.com/office/powerpoint/2010/main" val="3908221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sposition personnalisée">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2066355A-084C-D24E-9AD2-7E4FC41EA627}" type="slidenum">
              <a:rPr lang="en-US" smtClean="0"/>
              <a:t>‹N°›</a:t>
            </a:fld>
            <a:endParaRPr lang="en-US" dirty="0"/>
          </a:p>
        </p:txBody>
      </p:sp>
    </p:spTree>
    <p:extLst>
      <p:ext uri="{BB962C8B-B14F-4D97-AF65-F5344CB8AC3E}">
        <p14:creationId xmlns:p14="http://schemas.microsoft.com/office/powerpoint/2010/main" val="3771896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Page titre document">
    <p:spTree>
      <p:nvGrpSpPr>
        <p:cNvPr id="1" name=""/>
        <p:cNvGrpSpPr/>
        <p:nvPr/>
      </p:nvGrpSpPr>
      <p:grpSpPr>
        <a:xfrm>
          <a:off x="0" y="0"/>
          <a:ext cx="0" cy="0"/>
          <a:chOff x="0" y="0"/>
          <a:chExt cx="0" cy="0"/>
        </a:xfrm>
      </p:grpSpPr>
      <p:cxnSp>
        <p:nvCxnSpPr>
          <p:cNvPr id="17" name="Connecteur droit 16"/>
          <p:cNvCxnSpPr/>
          <p:nvPr userDrawn="1"/>
        </p:nvCxnSpPr>
        <p:spPr>
          <a:xfrm>
            <a:off x="4100286" y="8194"/>
            <a:ext cx="5067968" cy="0"/>
          </a:xfrm>
          <a:prstGeom prst="line">
            <a:avLst/>
          </a:prstGeom>
          <a:ln>
            <a:solidFill>
              <a:srgbClr val="1A61D2"/>
            </a:solidFill>
          </a:ln>
          <a:effectLst/>
        </p:spPr>
        <p:style>
          <a:lnRef idx="2">
            <a:schemeClr val="accent1"/>
          </a:lnRef>
          <a:fillRef idx="0">
            <a:schemeClr val="accent1"/>
          </a:fillRef>
          <a:effectRef idx="1">
            <a:schemeClr val="accent1"/>
          </a:effectRef>
          <a:fontRef idx="minor">
            <a:schemeClr val="tx1"/>
          </a:fontRef>
        </p:style>
      </p:cxnSp>
      <p:pic>
        <p:nvPicPr>
          <p:cNvPr id="18" name="Image 17" descr="ONPE_Logo_01.png">
            <a:hlinkClick r:id="rId2"/>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5306519" y="1124571"/>
            <a:ext cx="2608502" cy="1069975"/>
          </a:xfrm>
          <a:prstGeom prst="rect">
            <a:avLst/>
          </a:prstGeom>
        </p:spPr>
      </p:pic>
      <p:sp>
        <p:nvSpPr>
          <p:cNvPr id="21" name="Title 1"/>
          <p:cNvSpPr>
            <a:spLocks noGrp="1"/>
          </p:cNvSpPr>
          <p:nvPr>
            <p:ph type="title" hasCustomPrompt="1"/>
          </p:nvPr>
        </p:nvSpPr>
        <p:spPr>
          <a:xfrm>
            <a:off x="4475299" y="2152523"/>
            <a:ext cx="4208359" cy="1087982"/>
          </a:xfrm>
        </p:spPr>
        <p:txBody>
          <a:bodyPr>
            <a:normAutofit/>
          </a:bodyPr>
          <a:lstStyle>
            <a:lvl1pPr algn="ctr" defTabSz="457200" rtl="0" eaLnBrk="1" latinLnBrk="0" hangingPunct="1">
              <a:spcBef>
                <a:spcPct val="0"/>
              </a:spcBef>
              <a:buNone/>
              <a:defRPr lang="en-US" sz="2400" b="1" kern="1200" baseline="0" dirty="0" smtClean="0">
                <a:solidFill>
                  <a:srgbClr val="0F70C5"/>
                </a:solidFill>
                <a:latin typeface="+mj-lt"/>
                <a:ea typeface="+mj-ea"/>
                <a:cs typeface="PT Sans"/>
              </a:defRPr>
            </a:lvl1pPr>
          </a:lstStyle>
          <a:p>
            <a:r>
              <a:rPr lang="en-US" dirty="0" err="1"/>
              <a:t>Titre</a:t>
            </a:r>
            <a:r>
              <a:rPr lang="en-US" dirty="0"/>
              <a:t> du document</a:t>
            </a:r>
            <a:br>
              <a:rPr lang="en-US" dirty="0"/>
            </a:br>
            <a:r>
              <a:rPr lang="en-US" dirty="0"/>
              <a:t>PowerPoint</a:t>
            </a:r>
          </a:p>
        </p:txBody>
      </p:sp>
      <p:sp>
        <p:nvSpPr>
          <p:cNvPr id="28" name="Espace réservé du texte 27"/>
          <p:cNvSpPr>
            <a:spLocks noGrp="1"/>
          </p:cNvSpPr>
          <p:nvPr>
            <p:ph type="body" sz="quarter" idx="11" hasCustomPrompt="1"/>
          </p:nvPr>
        </p:nvSpPr>
        <p:spPr>
          <a:xfrm>
            <a:off x="4475299" y="3240505"/>
            <a:ext cx="4208359" cy="296394"/>
          </a:xfrm>
        </p:spPr>
        <p:txBody>
          <a:bodyPr>
            <a:normAutofit/>
          </a:bodyPr>
          <a:lstStyle>
            <a:lvl1pPr marL="0" indent="0" algn="ctr">
              <a:buNone/>
              <a:defRPr sz="900">
                <a:solidFill>
                  <a:srgbClr val="A6A6A6"/>
                </a:solidFill>
              </a:defRPr>
            </a:lvl1pPr>
          </a:lstStyle>
          <a:p>
            <a:pPr lvl="0"/>
            <a:r>
              <a:rPr lang="fr-FR" dirty="0"/>
              <a:t>Numéro de l’édition (si besoin)</a:t>
            </a:r>
          </a:p>
        </p:txBody>
      </p:sp>
      <p:sp>
        <p:nvSpPr>
          <p:cNvPr id="30" name="Espace réservé pour une image  29"/>
          <p:cNvSpPr>
            <a:spLocks noGrp="1"/>
          </p:cNvSpPr>
          <p:nvPr>
            <p:ph type="pic" sz="quarter" idx="12"/>
          </p:nvPr>
        </p:nvSpPr>
        <p:spPr>
          <a:xfrm>
            <a:off x="0" y="0"/>
            <a:ext cx="4100286" cy="5135306"/>
          </a:xfrm>
        </p:spPr>
        <p:txBody>
          <a:bodyPr/>
          <a:lstStyle>
            <a:lvl1pPr marL="0" indent="0">
              <a:buNone/>
              <a:defRPr/>
            </a:lvl1pPr>
          </a:lstStyle>
          <a:p>
            <a:endParaRPr lang="fr-FR" dirty="0"/>
          </a:p>
        </p:txBody>
      </p:sp>
      <p:sp>
        <p:nvSpPr>
          <p:cNvPr id="8" name="Espace réservé du texte 3"/>
          <p:cNvSpPr>
            <a:spLocks noGrp="1"/>
          </p:cNvSpPr>
          <p:nvPr>
            <p:ph type="body" sz="quarter" idx="13" hasCustomPrompt="1"/>
          </p:nvPr>
        </p:nvSpPr>
        <p:spPr>
          <a:xfrm>
            <a:off x="4475299" y="3990474"/>
            <a:ext cx="4208359" cy="671732"/>
          </a:xfrm>
        </p:spPr>
        <p:txBody>
          <a:bodyPr>
            <a:normAutofit/>
          </a:bodyPr>
          <a:lstStyle>
            <a:lvl1pPr marL="0" marR="0" indent="0" algn="ctr" defTabSz="457200" rtl="0" eaLnBrk="1" fontAlgn="auto" latinLnBrk="0" hangingPunct="1">
              <a:lnSpc>
                <a:spcPct val="100000"/>
              </a:lnSpc>
              <a:spcBef>
                <a:spcPct val="20000"/>
              </a:spcBef>
              <a:spcAft>
                <a:spcPts val="0"/>
              </a:spcAft>
              <a:buClrTx/>
              <a:buSzTx/>
              <a:buFont typeface="Arial"/>
              <a:buNone/>
              <a:tabLst/>
              <a:defRPr sz="1100" b="0" i="0" baseline="0">
                <a:solidFill>
                  <a:srgbClr val="292929"/>
                </a:solidFill>
                <a:latin typeface="+mj-lt"/>
              </a:defRPr>
            </a:lvl1p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fr-FR" sz="1200" dirty="0">
                <a:solidFill>
                  <a:srgbClr val="171B2D"/>
                </a:solidFill>
                <a:latin typeface="+mj-lt"/>
                <a:cs typeface="PT Sans"/>
              </a:rPr>
              <a:t>Prénom Nom</a:t>
            </a:r>
            <a:br>
              <a:rPr lang="fr-FR" sz="1200" dirty="0">
                <a:solidFill>
                  <a:srgbClr val="171B2D"/>
                </a:solidFill>
                <a:latin typeface="+mj-lt"/>
                <a:cs typeface="PT Sans"/>
              </a:rPr>
            </a:br>
            <a:r>
              <a:rPr lang="fr-FR" sz="1200" dirty="0">
                <a:solidFill>
                  <a:srgbClr val="171B2D"/>
                </a:solidFill>
                <a:latin typeface="+mj-lt"/>
                <a:cs typeface="PT Sans"/>
              </a:rPr>
              <a:t>Titre du poste</a:t>
            </a:r>
            <a:br>
              <a:rPr lang="fr-FR" sz="1200" dirty="0">
                <a:solidFill>
                  <a:srgbClr val="171B2D"/>
                </a:solidFill>
                <a:latin typeface="+mj-lt"/>
                <a:cs typeface="PT Sans"/>
              </a:rPr>
            </a:br>
            <a:r>
              <a:rPr lang="fr-FR" sz="1200" dirty="0">
                <a:solidFill>
                  <a:srgbClr val="171B2D"/>
                </a:solidFill>
                <a:latin typeface="+mj-lt"/>
                <a:cs typeface="PT Sans"/>
              </a:rPr>
              <a:t>NOM DE L’ORGANISME</a:t>
            </a:r>
          </a:p>
          <a:p>
            <a:endParaRPr lang="fr-FR" sz="1200" dirty="0">
              <a:solidFill>
                <a:srgbClr val="171B2D"/>
              </a:solidFill>
              <a:latin typeface="+mj-lt"/>
              <a:cs typeface="PT Sans"/>
            </a:endParaRPr>
          </a:p>
        </p:txBody>
      </p:sp>
      <p:sp>
        <p:nvSpPr>
          <p:cNvPr id="9" name="Espace réservé du texte 3"/>
          <p:cNvSpPr>
            <a:spLocks noGrp="1"/>
          </p:cNvSpPr>
          <p:nvPr>
            <p:ph type="body" sz="quarter" idx="14" hasCustomPrompt="1"/>
          </p:nvPr>
        </p:nvSpPr>
        <p:spPr>
          <a:xfrm>
            <a:off x="4475298" y="3530852"/>
            <a:ext cx="4208359" cy="459622"/>
          </a:xfrm>
        </p:spPr>
        <p:txBody>
          <a:bodyPr>
            <a:normAutofit/>
          </a:bodyPr>
          <a:lstStyle>
            <a:lvl1pPr marL="0" marR="0" indent="0" algn="ctr" defTabSz="457200" rtl="0" eaLnBrk="1" fontAlgn="auto" latinLnBrk="0" hangingPunct="1">
              <a:lnSpc>
                <a:spcPct val="100000"/>
              </a:lnSpc>
              <a:spcBef>
                <a:spcPct val="20000"/>
              </a:spcBef>
              <a:spcAft>
                <a:spcPts val="0"/>
              </a:spcAft>
              <a:buClrTx/>
              <a:buSzTx/>
              <a:buFont typeface="Arial"/>
              <a:buNone/>
              <a:tabLst/>
              <a:defRPr sz="1100" b="1" i="0" baseline="0">
                <a:solidFill>
                  <a:srgbClr val="292929"/>
                </a:solidFill>
                <a:latin typeface="+mj-lt"/>
              </a:defRPr>
            </a:lvl1p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fr-FR" sz="1200" dirty="0">
                <a:solidFill>
                  <a:srgbClr val="171B2D"/>
                </a:solidFill>
                <a:latin typeface="+mj-lt"/>
                <a:cs typeface="PT Sans"/>
              </a:rPr>
              <a:t>JJ mois AAAA (date du rapport)</a:t>
            </a:r>
          </a:p>
        </p:txBody>
      </p:sp>
    </p:spTree>
    <p:extLst>
      <p:ext uri="{BB962C8B-B14F-4D97-AF65-F5344CB8AC3E}">
        <p14:creationId xmlns:p14="http://schemas.microsoft.com/office/powerpoint/2010/main" val="1728351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066355A-084C-D24E-9AD2-7E4FC41EA627}" type="slidenum">
              <a:rPr lang="en-US" smtClean="0"/>
              <a:t>‹N°›</a:t>
            </a:fld>
            <a:endParaRPr lang="en-US"/>
          </a:p>
        </p:txBody>
      </p:sp>
    </p:spTree>
    <p:extLst>
      <p:ext uri="{BB962C8B-B14F-4D97-AF65-F5344CB8AC3E}">
        <p14:creationId xmlns:p14="http://schemas.microsoft.com/office/powerpoint/2010/main" val="2585960108"/>
      </p:ext>
    </p:extLst>
  </p:cSld>
  <p:clrMap bg1="lt1" tx1="dk1" bg2="lt2" tx2="dk2" accent1="accent1" accent2="accent2" accent3="accent3" accent4="accent4" accent5="accent5" accent6="accent6" hlink="hlink" folHlink="folHlink"/>
  <p:sldLayoutIdLst>
    <p:sldLayoutId id="2147493476" r:id="rId1"/>
    <p:sldLayoutId id="2147493477" r:id="rId2"/>
    <p:sldLayoutId id="2147493478" r:id="rId3"/>
    <p:sldLayoutId id="2147493479" r:id="rId4"/>
    <p:sldLayoutId id="2147493483" r:id="rId5"/>
    <p:sldLayoutId id="2147493480" r:id="rId6"/>
    <p:sldLayoutId id="2147493481" r:id="rId7"/>
    <p:sldLayoutId id="2147493482" r:id="rId8"/>
    <p:sldLayoutId id="2147493456" r:id="rId9"/>
    <p:sldLayoutId id="2147493470" r:id="rId10"/>
    <p:sldLayoutId id="2147493457" r:id="rId11"/>
    <p:sldLayoutId id="2147493484" r:id="rId12"/>
    <p:sldLayoutId id="2147493472" r:id="rId13"/>
    <p:sldLayoutId id="2147493474" r:id="rId14"/>
    <p:sldLayoutId id="2147493471" r:id="rId15"/>
    <p:sldLayoutId id="2147493473" r:id="rId16"/>
  </p:sldLayoutIdLst>
  <p:txStyles>
    <p:titleStyle>
      <a:lvl1pPr algn="ctr" defTabSz="457200" rtl="0" eaLnBrk="1" latinLnBrk="0" hangingPunct="1">
        <a:spcBef>
          <a:spcPct val="0"/>
        </a:spcBef>
        <a:buNone/>
        <a:defRPr sz="4400" b="1" kern="1200">
          <a:solidFill>
            <a:schemeClr val="tx1"/>
          </a:solidFill>
          <a:latin typeface="Times"/>
          <a:ea typeface="+mj-ea"/>
          <a:cs typeface="Time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Times"/>
          <a:ea typeface="+mn-ea"/>
          <a:cs typeface="Times"/>
        </a:defRPr>
      </a:lvl1pPr>
      <a:lvl2pPr marL="742950" indent="-285750" algn="l" defTabSz="457200" rtl="0" eaLnBrk="1" latinLnBrk="0" hangingPunct="1">
        <a:spcBef>
          <a:spcPct val="20000"/>
        </a:spcBef>
        <a:buFont typeface="Arial"/>
        <a:buChar char="–"/>
        <a:defRPr sz="2800" kern="1200">
          <a:solidFill>
            <a:schemeClr val="tx1"/>
          </a:solidFill>
          <a:latin typeface="Times"/>
          <a:ea typeface="+mn-ea"/>
          <a:cs typeface="Times"/>
        </a:defRPr>
      </a:lvl2pPr>
      <a:lvl3pPr marL="1143000" indent="-228600" algn="l" defTabSz="457200" rtl="0" eaLnBrk="1" latinLnBrk="0" hangingPunct="1">
        <a:spcBef>
          <a:spcPct val="20000"/>
        </a:spcBef>
        <a:buFont typeface="Arial"/>
        <a:buChar char="•"/>
        <a:defRPr sz="2400" kern="1200">
          <a:solidFill>
            <a:schemeClr val="tx1"/>
          </a:solidFill>
          <a:latin typeface="Times"/>
          <a:ea typeface="+mn-ea"/>
          <a:cs typeface="Times"/>
        </a:defRPr>
      </a:lvl3pPr>
      <a:lvl4pPr marL="1600200" indent="-228600" algn="l" defTabSz="457200" rtl="0" eaLnBrk="1" latinLnBrk="0" hangingPunct="1">
        <a:spcBef>
          <a:spcPct val="20000"/>
        </a:spcBef>
        <a:buFont typeface="Arial"/>
        <a:buChar char="–"/>
        <a:defRPr sz="2000" kern="1200">
          <a:solidFill>
            <a:schemeClr val="tx1"/>
          </a:solidFill>
          <a:latin typeface="Times"/>
          <a:ea typeface="+mn-ea"/>
          <a:cs typeface="Times"/>
        </a:defRPr>
      </a:lvl4pPr>
      <a:lvl5pPr marL="2057400" indent="-228600" algn="l" defTabSz="457200" rtl="0" eaLnBrk="1" latinLnBrk="0" hangingPunct="1">
        <a:spcBef>
          <a:spcPct val="20000"/>
        </a:spcBef>
        <a:buFont typeface="Arial"/>
        <a:buChar char="»"/>
        <a:defRPr sz="2000" kern="1200">
          <a:solidFill>
            <a:schemeClr val="tx1"/>
          </a:solidFill>
          <a:latin typeface="Times"/>
          <a:ea typeface="+mn-ea"/>
          <a:cs typeface="Time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mylene.chambon@emicite.fr"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a:bodyPr>
          <a:lstStyle/>
          <a:p>
            <a:r>
              <a:rPr lang="fr-FR" dirty="0"/>
              <a:t>Outiller et s'appuyer sur les intervenants à domicile </a:t>
            </a:r>
          </a:p>
        </p:txBody>
      </p:sp>
      <p:sp>
        <p:nvSpPr>
          <p:cNvPr id="7" name="Espace réservé du texte 6"/>
          <p:cNvSpPr>
            <a:spLocks noGrp="1"/>
          </p:cNvSpPr>
          <p:nvPr>
            <p:ph type="body" sz="quarter" idx="13"/>
          </p:nvPr>
        </p:nvSpPr>
        <p:spPr/>
        <p:txBody>
          <a:bodyPr/>
          <a:lstStyle/>
          <a:p>
            <a:r>
              <a:rPr lang="fr-FR" dirty="0"/>
              <a:t>Mylène CHAMBON</a:t>
            </a:r>
            <a:br>
              <a:rPr lang="fr-FR" dirty="0"/>
            </a:br>
            <a:r>
              <a:rPr lang="fr-FR" dirty="0"/>
              <a:t>Anthropologue, Chef de projets environnement</a:t>
            </a:r>
          </a:p>
          <a:p>
            <a:r>
              <a:rPr lang="fr-FR" dirty="0"/>
              <a:t>Bureau d’études </a:t>
            </a:r>
            <a:r>
              <a:rPr lang="fr-FR" b="1" dirty="0"/>
              <a:t>émiCité</a:t>
            </a:r>
          </a:p>
        </p:txBody>
      </p:sp>
      <p:sp>
        <p:nvSpPr>
          <p:cNvPr id="8" name="Espace réservé du texte 7"/>
          <p:cNvSpPr>
            <a:spLocks noGrp="1"/>
          </p:cNvSpPr>
          <p:nvPr>
            <p:ph type="body" sz="quarter" idx="14"/>
          </p:nvPr>
        </p:nvSpPr>
        <p:spPr/>
        <p:txBody>
          <a:bodyPr/>
          <a:lstStyle/>
          <a:p>
            <a:r>
              <a:rPr lang="fr-FR" dirty="0"/>
              <a:t>23 novembre 2018</a:t>
            </a:r>
          </a:p>
        </p:txBody>
      </p:sp>
      <p:pic>
        <p:nvPicPr>
          <p:cNvPr id="9" name="Image 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0995" y="54012"/>
            <a:ext cx="2303833" cy="2303833"/>
          </a:xfrm>
          <a:prstGeom prst="rect">
            <a:avLst/>
          </a:prstGeom>
        </p:spPr>
      </p:pic>
    </p:spTree>
    <p:extLst>
      <p:ext uri="{BB962C8B-B14F-4D97-AF65-F5344CB8AC3E}">
        <p14:creationId xmlns:p14="http://schemas.microsoft.com/office/powerpoint/2010/main" val="3567413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Merci de votre attention</a:t>
            </a:r>
          </a:p>
        </p:txBody>
      </p:sp>
      <p:sp>
        <p:nvSpPr>
          <p:cNvPr id="4" name="Espace réservé du contenu 3">
            <a:extLst>
              <a:ext uri="{FF2B5EF4-FFF2-40B4-BE49-F238E27FC236}">
                <a16:creationId xmlns:a16="http://schemas.microsoft.com/office/drawing/2014/main" id="{420D8D32-5C35-2B4C-97CA-6B306B875481}"/>
              </a:ext>
            </a:extLst>
          </p:cNvPr>
          <p:cNvSpPr txBox="1">
            <a:spLocks/>
          </p:cNvSpPr>
          <p:nvPr/>
        </p:nvSpPr>
        <p:spPr>
          <a:xfrm>
            <a:off x="2464675" y="2904342"/>
            <a:ext cx="4214650" cy="1589838"/>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chemeClr val="tx1"/>
                </a:solidFill>
                <a:latin typeface="Times"/>
                <a:ea typeface="+mn-ea"/>
                <a:cs typeface="Times"/>
              </a:defRPr>
            </a:lvl1pPr>
            <a:lvl2pPr marL="742950" indent="-285750" algn="l" defTabSz="457200" rtl="0" eaLnBrk="1" latinLnBrk="0" hangingPunct="1">
              <a:spcBef>
                <a:spcPct val="20000"/>
              </a:spcBef>
              <a:buFont typeface="Arial"/>
              <a:buChar char="–"/>
              <a:defRPr sz="2800" kern="1200">
                <a:solidFill>
                  <a:schemeClr val="tx1"/>
                </a:solidFill>
                <a:latin typeface="Times"/>
                <a:ea typeface="+mn-ea"/>
                <a:cs typeface="Times"/>
              </a:defRPr>
            </a:lvl2pPr>
            <a:lvl3pPr marL="1143000" indent="-228600" algn="l" defTabSz="457200" rtl="0" eaLnBrk="1" latinLnBrk="0" hangingPunct="1">
              <a:spcBef>
                <a:spcPct val="20000"/>
              </a:spcBef>
              <a:buFont typeface="Arial"/>
              <a:buChar char="•"/>
              <a:defRPr sz="2400" kern="1200">
                <a:solidFill>
                  <a:schemeClr val="tx1"/>
                </a:solidFill>
                <a:latin typeface="Times"/>
                <a:ea typeface="+mn-ea"/>
                <a:cs typeface="Times"/>
              </a:defRPr>
            </a:lvl3pPr>
            <a:lvl4pPr marL="1600200" indent="-228600" algn="l" defTabSz="457200" rtl="0" eaLnBrk="1" latinLnBrk="0" hangingPunct="1">
              <a:spcBef>
                <a:spcPct val="20000"/>
              </a:spcBef>
              <a:buFont typeface="Arial"/>
              <a:buChar char="–"/>
              <a:defRPr sz="2000" kern="1200">
                <a:solidFill>
                  <a:schemeClr val="tx1"/>
                </a:solidFill>
                <a:latin typeface="Times"/>
                <a:ea typeface="+mn-ea"/>
                <a:cs typeface="Times"/>
              </a:defRPr>
            </a:lvl4pPr>
            <a:lvl5pPr marL="2057400" indent="-228600" algn="l" defTabSz="457200" rtl="0" eaLnBrk="1" latinLnBrk="0" hangingPunct="1">
              <a:spcBef>
                <a:spcPct val="20000"/>
              </a:spcBef>
              <a:buFont typeface="Arial"/>
              <a:buChar char="»"/>
              <a:defRPr sz="2000" kern="1200">
                <a:solidFill>
                  <a:schemeClr val="tx1"/>
                </a:solidFill>
                <a:latin typeface="Times"/>
                <a:ea typeface="+mn-ea"/>
                <a:cs typeface="Time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fr-FR" sz="2200" dirty="0">
                <a:solidFill>
                  <a:schemeClr val="bg1"/>
                </a:solidFill>
                <a:latin typeface="+mn-lt"/>
              </a:rPr>
              <a:t>Mylène CHAMBON</a:t>
            </a:r>
          </a:p>
          <a:p>
            <a:pPr marL="0" indent="0" algn="ctr">
              <a:buFont typeface="Arial"/>
              <a:buNone/>
            </a:pPr>
            <a:r>
              <a:rPr lang="fr-FR" sz="2200" dirty="0">
                <a:solidFill>
                  <a:schemeClr val="bg1"/>
                </a:solidFill>
                <a:latin typeface="+mn-lt"/>
                <a:hlinkClick r:id="rId2">
                  <a:extLst>
                    <a:ext uri="{A12FA001-AC4F-418D-AE19-62706E023703}">
                      <ahyp:hlinkClr xmlns:ahyp="http://schemas.microsoft.com/office/drawing/2018/hyperlinkcolor" xmlns="" val="tx"/>
                    </a:ext>
                  </a:extLst>
                </a:hlinkClick>
              </a:rPr>
              <a:t>mylene.chambon@emicite.fr</a:t>
            </a:r>
            <a:endParaRPr lang="fr-FR" sz="2200" dirty="0">
              <a:solidFill>
                <a:schemeClr val="bg1"/>
              </a:solidFill>
              <a:latin typeface="+mn-lt"/>
            </a:endParaRPr>
          </a:p>
          <a:p>
            <a:pPr marL="0" indent="0" algn="ctr">
              <a:buFont typeface="Arial"/>
              <a:buNone/>
            </a:pPr>
            <a:r>
              <a:rPr lang="fr-FR" sz="2200" dirty="0">
                <a:solidFill>
                  <a:schemeClr val="bg1"/>
                </a:solidFill>
                <a:latin typeface="+mn-lt"/>
              </a:rPr>
              <a:t>06 31 04 64 52</a:t>
            </a:r>
          </a:p>
        </p:txBody>
      </p:sp>
    </p:spTree>
    <p:extLst>
      <p:ext uri="{BB962C8B-B14F-4D97-AF65-F5344CB8AC3E}">
        <p14:creationId xmlns:p14="http://schemas.microsoft.com/office/powerpoint/2010/main" val="3511836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quarter" idx="10"/>
          </p:nvPr>
        </p:nvSpPr>
        <p:spPr/>
        <p:txBody>
          <a:bodyPr/>
          <a:lstStyle/>
          <a:p>
            <a:r>
              <a:rPr lang="fr-FR" dirty="0"/>
              <a:t>Présentation des acteurs du projet</a:t>
            </a:r>
          </a:p>
        </p:txBody>
      </p:sp>
      <p:pic>
        <p:nvPicPr>
          <p:cNvPr id="6" name="Image 5">
            <a:extLst>
              <a:ext uri="{FF2B5EF4-FFF2-40B4-BE49-F238E27FC236}">
                <a16:creationId xmlns:a16="http://schemas.microsoft.com/office/drawing/2014/main" id="{E8F0CE31-FD3B-9B4F-B407-86C14AC79754}"/>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418363" y="1017282"/>
            <a:ext cx="1487185" cy="1564241"/>
          </a:xfrm>
          <a:prstGeom prst="rect">
            <a:avLst/>
          </a:prstGeom>
        </p:spPr>
      </p:pic>
      <p:sp>
        <p:nvSpPr>
          <p:cNvPr id="7" name="ZoneTexte 6">
            <a:extLst>
              <a:ext uri="{FF2B5EF4-FFF2-40B4-BE49-F238E27FC236}">
                <a16:creationId xmlns:a16="http://schemas.microsoft.com/office/drawing/2014/main" id="{BC3B1286-71DB-774D-A100-09ABF3511B8F}"/>
              </a:ext>
            </a:extLst>
          </p:cNvPr>
          <p:cNvSpPr txBox="1"/>
          <p:nvPr/>
        </p:nvSpPr>
        <p:spPr>
          <a:xfrm>
            <a:off x="2276272" y="1016992"/>
            <a:ext cx="6315935" cy="1564531"/>
          </a:xfrm>
          <a:prstGeom prst="rect">
            <a:avLst/>
          </a:prstGeom>
          <a:noFill/>
        </p:spPr>
        <p:txBody>
          <a:bodyPr wrap="square" rtlCol="0">
            <a:spAutoFit/>
          </a:bodyPr>
          <a:lstStyle/>
          <a:p>
            <a:pPr>
              <a:spcAft>
                <a:spcPts val="450"/>
              </a:spcAft>
            </a:pPr>
            <a:r>
              <a:rPr lang="fr-FR" sz="1200" b="1" dirty="0">
                <a:solidFill>
                  <a:srgbClr val="575757"/>
                </a:solidFill>
              </a:rPr>
              <a:t>Aid’Aisne</a:t>
            </a:r>
            <a:r>
              <a:rPr lang="fr-FR" sz="1200" dirty="0">
                <a:solidFill>
                  <a:srgbClr val="575757"/>
                </a:solidFill>
              </a:rPr>
              <a:t> est le porteur de projet. Association d’aide à domicile, elle accompagne et soutient les personnes vulnérables à </a:t>
            </a:r>
            <a:r>
              <a:rPr lang="fr-FR" sz="1200" b="1" dirty="0">
                <a:solidFill>
                  <a:srgbClr val="575757"/>
                </a:solidFill>
              </a:rPr>
              <a:t>préserver ou stimuler leur autonomie</a:t>
            </a:r>
            <a:r>
              <a:rPr lang="fr-FR" sz="1200" dirty="0">
                <a:solidFill>
                  <a:srgbClr val="575757"/>
                </a:solidFill>
              </a:rPr>
              <a:t>, en leur apportant les services quotidiens dont elles ont besoin :</a:t>
            </a:r>
          </a:p>
          <a:p>
            <a:pPr marL="214313" indent="-214313">
              <a:buFont typeface="Apple Symbols" panose="02000000000000000000" pitchFamily="2" charset="-79"/>
              <a:buChar char="⎼"/>
            </a:pPr>
            <a:r>
              <a:rPr lang="fr-FR" sz="1200" dirty="0">
                <a:solidFill>
                  <a:srgbClr val="575757"/>
                </a:solidFill>
              </a:rPr>
              <a:t>aide aux actes essentiels de la vie, </a:t>
            </a:r>
          </a:p>
          <a:p>
            <a:pPr marL="214313" indent="-214313">
              <a:buFont typeface="Apple Symbols" panose="02000000000000000000" pitchFamily="2" charset="-79"/>
              <a:buChar char="⎼"/>
            </a:pPr>
            <a:r>
              <a:rPr lang="fr-FR" sz="1200" dirty="0">
                <a:solidFill>
                  <a:srgbClr val="575757"/>
                </a:solidFill>
              </a:rPr>
              <a:t>accompagnement dans les actes de la vie quotidienne, </a:t>
            </a:r>
          </a:p>
          <a:p>
            <a:pPr marL="214313" indent="-214313">
              <a:spcAft>
                <a:spcPts val="900"/>
              </a:spcAft>
              <a:buFont typeface="Apple Symbols" panose="02000000000000000000" pitchFamily="2" charset="-79"/>
              <a:buChar char="⎼"/>
            </a:pPr>
            <a:r>
              <a:rPr lang="fr-FR" sz="1200" dirty="0">
                <a:solidFill>
                  <a:srgbClr val="575757"/>
                </a:solidFill>
              </a:rPr>
              <a:t>aide à l’entretient du logement.</a:t>
            </a:r>
          </a:p>
          <a:p>
            <a:r>
              <a:rPr lang="fr-FR" sz="1200" dirty="0">
                <a:solidFill>
                  <a:srgbClr val="575757"/>
                </a:solidFill>
              </a:rPr>
              <a:t>Aid’Aisne accompagne </a:t>
            </a:r>
            <a:r>
              <a:rPr lang="fr-FR" sz="1200" b="1" dirty="0">
                <a:solidFill>
                  <a:srgbClr val="575757"/>
                </a:solidFill>
              </a:rPr>
              <a:t>1000 bénéficiaires</a:t>
            </a:r>
            <a:r>
              <a:rPr lang="fr-FR" sz="1200" dirty="0">
                <a:solidFill>
                  <a:srgbClr val="575757"/>
                </a:solidFill>
              </a:rPr>
              <a:t> et embauche </a:t>
            </a:r>
            <a:r>
              <a:rPr lang="fr-FR" sz="1200" b="1" dirty="0">
                <a:solidFill>
                  <a:srgbClr val="575757"/>
                </a:solidFill>
              </a:rPr>
              <a:t>245 salariés</a:t>
            </a:r>
            <a:r>
              <a:rPr lang="fr-FR" sz="1200" dirty="0">
                <a:solidFill>
                  <a:srgbClr val="575757"/>
                </a:solidFill>
              </a:rPr>
              <a:t>. </a:t>
            </a:r>
          </a:p>
        </p:txBody>
      </p:sp>
      <p:pic>
        <p:nvPicPr>
          <p:cNvPr id="8" name="Image 7">
            <a:extLst>
              <a:ext uri="{FF2B5EF4-FFF2-40B4-BE49-F238E27FC236}">
                <a16:creationId xmlns:a16="http://schemas.microsoft.com/office/drawing/2014/main" id="{4F50BEB0-2FD8-9844-8E74-4E573A5EE534}"/>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59406" y="3291202"/>
            <a:ext cx="1424969" cy="1157596"/>
          </a:xfrm>
          <a:prstGeom prst="rect">
            <a:avLst/>
          </a:prstGeom>
        </p:spPr>
      </p:pic>
      <p:sp>
        <p:nvSpPr>
          <p:cNvPr id="10" name="Espace réservé du contenu 2">
            <a:extLst>
              <a:ext uri="{FF2B5EF4-FFF2-40B4-BE49-F238E27FC236}">
                <a16:creationId xmlns:a16="http://schemas.microsoft.com/office/drawing/2014/main" id="{E17717CD-2F91-C144-96B7-011E7A525887}"/>
              </a:ext>
            </a:extLst>
          </p:cNvPr>
          <p:cNvSpPr txBox="1">
            <a:spLocks/>
          </p:cNvSpPr>
          <p:nvPr/>
        </p:nvSpPr>
        <p:spPr>
          <a:xfrm>
            <a:off x="2262779" y="2921869"/>
            <a:ext cx="6329428" cy="1556425"/>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Times"/>
                <a:ea typeface="+mn-ea"/>
                <a:cs typeface="Times"/>
              </a:defRPr>
            </a:lvl1pPr>
            <a:lvl2pPr marL="742950" indent="-285750" algn="l" defTabSz="457200" rtl="0" eaLnBrk="1" latinLnBrk="0" hangingPunct="1">
              <a:spcBef>
                <a:spcPct val="20000"/>
              </a:spcBef>
              <a:buFont typeface="Arial"/>
              <a:buChar char="–"/>
              <a:defRPr sz="2800" kern="1200">
                <a:solidFill>
                  <a:schemeClr val="tx1"/>
                </a:solidFill>
                <a:latin typeface="Times"/>
                <a:ea typeface="+mn-ea"/>
                <a:cs typeface="Times"/>
              </a:defRPr>
            </a:lvl2pPr>
            <a:lvl3pPr marL="1143000" indent="-228600" algn="l" defTabSz="457200" rtl="0" eaLnBrk="1" latinLnBrk="0" hangingPunct="1">
              <a:spcBef>
                <a:spcPct val="20000"/>
              </a:spcBef>
              <a:buFont typeface="Arial"/>
              <a:buChar char="•"/>
              <a:defRPr sz="2400" kern="1200">
                <a:solidFill>
                  <a:schemeClr val="tx1"/>
                </a:solidFill>
                <a:latin typeface="Times"/>
                <a:ea typeface="+mn-ea"/>
                <a:cs typeface="Times"/>
              </a:defRPr>
            </a:lvl3pPr>
            <a:lvl4pPr marL="1600200" indent="-228600" algn="l" defTabSz="457200" rtl="0" eaLnBrk="1" latinLnBrk="0" hangingPunct="1">
              <a:spcBef>
                <a:spcPct val="20000"/>
              </a:spcBef>
              <a:buFont typeface="Arial"/>
              <a:buChar char="–"/>
              <a:defRPr sz="2000" kern="1200">
                <a:solidFill>
                  <a:schemeClr val="tx1"/>
                </a:solidFill>
                <a:latin typeface="Times"/>
                <a:ea typeface="+mn-ea"/>
                <a:cs typeface="Times"/>
              </a:defRPr>
            </a:lvl4pPr>
            <a:lvl5pPr marL="2057400" indent="-228600" algn="l" defTabSz="457200" rtl="0" eaLnBrk="1" latinLnBrk="0" hangingPunct="1">
              <a:spcBef>
                <a:spcPct val="20000"/>
              </a:spcBef>
              <a:buFont typeface="Arial"/>
              <a:buChar char="»"/>
              <a:defRPr sz="2000" kern="1200">
                <a:solidFill>
                  <a:schemeClr val="tx1"/>
                </a:solidFill>
                <a:latin typeface="Times"/>
                <a:ea typeface="+mn-ea"/>
                <a:cs typeface="Time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0"/>
              </a:spcBef>
              <a:spcAft>
                <a:spcPts val="450"/>
              </a:spcAft>
              <a:buFont typeface="Arial"/>
              <a:buNone/>
            </a:pPr>
            <a:r>
              <a:rPr lang="fr-FR" sz="1200" b="1" dirty="0">
                <a:solidFill>
                  <a:srgbClr val="575757"/>
                </a:solidFill>
                <a:latin typeface="+mn-lt"/>
              </a:rPr>
              <a:t>émiCité </a:t>
            </a:r>
            <a:r>
              <a:rPr lang="fr-FR" sz="1200" dirty="0">
                <a:solidFill>
                  <a:srgbClr val="575757"/>
                </a:solidFill>
                <a:latin typeface="+mn-lt"/>
              </a:rPr>
              <a:t>est un bureau d’études de sciences humaines et sociales qui a pour objet l’émergence de projet d’innovation sociale dans le secteur social et médico-social. émiCité a une expertise dans 4 domaines d’intervention : </a:t>
            </a:r>
          </a:p>
          <a:p>
            <a:pPr>
              <a:spcBef>
                <a:spcPts val="0"/>
              </a:spcBef>
              <a:buClr>
                <a:srgbClr val="575757"/>
              </a:buClr>
              <a:buFont typeface="Apple Symbols" panose="02000000000000000000" pitchFamily="2" charset="-79"/>
              <a:buChar char="⏤"/>
            </a:pPr>
            <a:r>
              <a:rPr lang="fr-FR" sz="1200" dirty="0">
                <a:solidFill>
                  <a:srgbClr val="575757"/>
                </a:solidFill>
                <a:latin typeface="+mn-lt"/>
              </a:rPr>
              <a:t>Aide et soin à domicile</a:t>
            </a:r>
          </a:p>
          <a:p>
            <a:pPr>
              <a:spcBef>
                <a:spcPts val="0"/>
              </a:spcBef>
              <a:buClr>
                <a:srgbClr val="575757"/>
              </a:buClr>
              <a:buFont typeface="Apple Symbols" panose="02000000000000000000" pitchFamily="2" charset="-79"/>
              <a:buChar char="⏤"/>
            </a:pPr>
            <a:r>
              <a:rPr lang="fr-FR" sz="1200" dirty="0">
                <a:solidFill>
                  <a:srgbClr val="575757"/>
                </a:solidFill>
                <a:latin typeface="+mn-lt"/>
              </a:rPr>
              <a:t>Handicap</a:t>
            </a:r>
          </a:p>
          <a:p>
            <a:pPr>
              <a:spcBef>
                <a:spcPts val="0"/>
              </a:spcBef>
              <a:buClr>
                <a:srgbClr val="575757"/>
              </a:buClr>
              <a:buFont typeface="Apple Symbols" panose="02000000000000000000" pitchFamily="2" charset="-79"/>
              <a:buChar char="⏤"/>
            </a:pPr>
            <a:r>
              <a:rPr lang="fr-FR" sz="1200" dirty="0">
                <a:solidFill>
                  <a:srgbClr val="575757"/>
                </a:solidFill>
                <a:latin typeface="+mn-lt"/>
              </a:rPr>
              <a:t>Soutien aux aidants </a:t>
            </a:r>
          </a:p>
          <a:p>
            <a:pPr>
              <a:spcBef>
                <a:spcPts val="0"/>
              </a:spcBef>
              <a:buClr>
                <a:srgbClr val="575757"/>
              </a:buClr>
              <a:buFont typeface="Apple Symbols" panose="02000000000000000000" pitchFamily="2" charset="-79"/>
              <a:buChar char="⏤"/>
            </a:pPr>
            <a:r>
              <a:rPr lang="fr-FR" sz="1200" dirty="0">
                <a:solidFill>
                  <a:srgbClr val="575757"/>
                </a:solidFill>
                <a:latin typeface="+mn-lt"/>
              </a:rPr>
              <a:t>Environnement</a:t>
            </a:r>
          </a:p>
          <a:p>
            <a:pPr marL="0" indent="0">
              <a:spcBef>
                <a:spcPts val="450"/>
              </a:spcBef>
              <a:buClr>
                <a:schemeClr val="tx1">
                  <a:lumMod val="75000"/>
                  <a:lumOff val="25000"/>
                </a:schemeClr>
              </a:buClr>
              <a:buFont typeface="Arial"/>
              <a:buNone/>
            </a:pPr>
            <a:r>
              <a:rPr lang="fr-FR" sz="1200" dirty="0">
                <a:solidFill>
                  <a:srgbClr val="575757"/>
                </a:solidFill>
                <a:latin typeface="+mn-lt"/>
              </a:rPr>
              <a:t>Sur ces problématiques émiCité réalise des études, conçoit et accompagne des projets innovants et propose des formations.</a:t>
            </a:r>
          </a:p>
          <a:p>
            <a:pPr>
              <a:buFont typeface="Apple Symbols" panose="02000000000000000000" pitchFamily="2" charset="-79"/>
              <a:buChar char="⎼"/>
            </a:pPr>
            <a:endParaRPr lang="fr-FR" sz="1200" dirty="0">
              <a:solidFill>
                <a:srgbClr val="575757"/>
              </a:solidFill>
              <a:latin typeface="+mn-lt"/>
            </a:endParaRPr>
          </a:p>
        </p:txBody>
      </p:sp>
    </p:spTree>
    <p:extLst>
      <p:ext uri="{BB962C8B-B14F-4D97-AF65-F5344CB8AC3E}">
        <p14:creationId xmlns:p14="http://schemas.microsoft.com/office/powerpoint/2010/main" val="89147682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F4793962-F0A7-4A4F-8838-C54FEEFBBEAF}"/>
              </a:ext>
            </a:extLst>
          </p:cNvPr>
          <p:cNvSpPr>
            <a:spLocks noGrp="1"/>
          </p:cNvSpPr>
          <p:nvPr>
            <p:ph sz="quarter" idx="10"/>
          </p:nvPr>
        </p:nvSpPr>
        <p:spPr/>
        <p:txBody>
          <a:bodyPr/>
          <a:lstStyle/>
          <a:p>
            <a:r>
              <a:rPr lang="fr-FR" dirty="0"/>
              <a:t>Précarité énergétique et santé chez les personnes âgées</a:t>
            </a:r>
          </a:p>
        </p:txBody>
      </p:sp>
      <p:sp>
        <p:nvSpPr>
          <p:cNvPr id="5" name="Rectangle 1">
            <a:extLst>
              <a:ext uri="{FF2B5EF4-FFF2-40B4-BE49-F238E27FC236}">
                <a16:creationId xmlns:a16="http://schemas.microsoft.com/office/drawing/2014/main" id="{666F1395-48C0-3442-AA24-ED7011B9FB09}"/>
              </a:ext>
            </a:extLst>
          </p:cNvPr>
          <p:cNvSpPr>
            <a:spLocks noGrp="1" noChangeArrowheads="1"/>
          </p:cNvSpPr>
          <p:nvPr>
            <p:ph type="body" sz="quarter" idx="12"/>
          </p:nvPr>
        </p:nvSpPr>
        <p:spPr bwMode="auto">
          <a:xfrm>
            <a:off x="500185" y="953645"/>
            <a:ext cx="7802431"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lang="fr-FR" altLang="fr-FR" sz="1200" dirty="0">
                <a:solidFill>
                  <a:srgbClr val="575757"/>
                </a:solidFill>
                <a:latin typeface="+mn-lt"/>
                <a:ea typeface="Calibri" panose="020F0502020204030204" pitchFamily="34" charset="0"/>
                <a:cs typeface="Times New Roman" panose="02020603050405020304" pitchFamily="18" charset="0"/>
              </a:rPr>
              <a:t>Avec l’âge, la mobilité est plus difficile, chaque activité prend plus de temps et pour pallier à ces difficultés les personnes âgées développent des stratégies d’adaptation qui peuvent avoir des conséquences non négligeables sur leur santé.</a:t>
            </a:r>
          </a:p>
          <a:p>
            <a:pPr marL="0" marR="0" lvl="0" indent="0" defTabSz="914400" rtl="0" eaLnBrk="0" fontAlgn="base" latinLnBrk="0" hangingPunct="0">
              <a:lnSpc>
                <a:spcPct val="100000"/>
              </a:lnSpc>
              <a:spcBef>
                <a:spcPct val="0"/>
              </a:spcBef>
              <a:spcAft>
                <a:spcPct val="0"/>
              </a:spcAft>
              <a:buClrTx/>
              <a:buSzTx/>
              <a:buFontTx/>
              <a:buNone/>
              <a:tabLst/>
            </a:pPr>
            <a:endParaRPr kumimoji="0" lang="fr-FR" altLang="fr-FR" sz="1200" b="0" i="0" u="none" strike="noStrike" cap="none" normalizeH="0" baseline="0" dirty="0">
              <a:ln>
                <a:noFill/>
              </a:ln>
              <a:solidFill>
                <a:srgbClr val="575757"/>
              </a:solidFill>
              <a:effectLst/>
              <a:latin typeface="+mn-lt"/>
              <a:ea typeface="Calibri" panose="020F0502020204030204" pitchFamily="34" charset="0"/>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solidFill>
                  <a:srgbClr val="575757"/>
                </a:solidFill>
                <a:effectLst/>
                <a:latin typeface="+mn-lt"/>
                <a:ea typeface="Calibri" panose="020F0502020204030204" pitchFamily="34" charset="0"/>
                <a:cs typeface="Times New Roman" panose="02020603050405020304" pitchFamily="18" charset="0"/>
              </a:rPr>
              <a:t>Quand il est difficile de :</a:t>
            </a:r>
          </a:p>
          <a:p>
            <a:pPr marR="0" lvl="0" defTabSz="914400" rtl="0" eaLnBrk="0" fontAlgn="base" latinLnBrk="0" hangingPunct="0">
              <a:lnSpc>
                <a:spcPct val="100000"/>
              </a:lnSpc>
              <a:spcBef>
                <a:spcPct val="0"/>
              </a:spcBef>
              <a:spcAft>
                <a:spcPct val="0"/>
              </a:spcAft>
              <a:buClrTx/>
              <a:buSzTx/>
              <a:buFontTx/>
              <a:buChar char="-"/>
              <a:tabLst/>
            </a:pPr>
            <a:r>
              <a:rPr kumimoji="0" lang="fr-FR" altLang="fr-FR" sz="1200" b="0" i="0" u="none" strike="noStrike" cap="none" normalizeH="0" baseline="0" dirty="0">
                <a:ln>
                  <a:noFill/>
                </a:ln>
                <a:solidFill>
                  <a:srgbClr val="575757"/>
                </a:solidFill>
                <a:effectLst/>
                <a:latin typeface="+mn-lt"/>
                <a:ea typeface="Calibri" panose="020F0502020204030204" pitchFamily="34" charset="0"/>
                <a:cs typeface="Times New Roman" panose="02020603050405020304" pitchFamily="18" charset="0"/>
              </a:rPr>
              <a:t>Mettre un pull quand on a froid</a:t>
            </a:r>
          </a:p>
          <a:p>
            <a:pPr marR="0" lvl="0" defTabSz="914400" rtl="0" eaLnBrk="0" fontAlgn="base" latinLnBrk="0" hangingPunct="0">
              <a:lnSpc>
                <a:spcPct val="100000"/>
              </a:lnSpc>
              <a:spcBef>
                <a:spcPct val="0"/>
              </a:spcBef>
              <a:spcAft>
                <a:spcPct val="0"/>
              </a:spcAft>
              <a:buClrTx/>
              <a:buSzTx/>
              <a:buFontTx/>
              <a:buChar char="-"/>
              <a:tabLst/>
            </a:pPr>
            <a:r>
              <a:rPr lang="fr-FR" altLang="fr-FR" sz="1200" dirty="0">
                <a:solidFill>
                  <a:srgbClr val="575757"/>
                </a:solidFill>
                <a:latin typeface="+mn-lt"/>
                <a:ea typeface="Calibri" panose="020F0502020204030204" pitchFamily="34" charset="0"/>
                <a:cs typeface="Times New Roman" panose="02020603050405020304" pitchFamily="18" charset="0"/>
              </a:rPr>
              <a:t>Rajouter du bois dans la cheminée</a:t>
            </a:r>
          </a:p>
          <a:p>
            <a:pPr marL="0" marR="0" lvl="0" indent="0" defTabSz="914400" rtl="0" eaLnBrk="0" fontAlgn="base" latinLnBrk="0" hangingPunct="0">
              <a:lnSpc>
                <a:spcPct val="100000"/>
              </a:lnSpc>
              <a:spcBef>
                <a:spcPct val="0"/>
              </a:spcBef>
              <a:spcAft>
                <a:spcPct val="0"/>
              </a:spcAft>
              <a:buClrTx/>
              <a:buSzTx/>
              <a:buFontTx/>
              <a:buNone/>
              <a:tabLst/>
            </a:pPr>
            <a:endParaRPr kumimoji="0" lang="fr-FR" altLang="fr-FR" sz="1200" b="0" i="0" u="none" strike="noStrike" cap="none" normalizeH="0" baseline="0" dirty="0">
              <a:ln>
                <a:noFill/>
              </a:ln>
              <a:solidFill>
                <a:srgbClr val="575757"/>
              </a:solidFill>
              <a:effectLst/>
              <a:latin typeface="+mn-lt"/>
              <a:ea typeface="Calibri" panose="020F0502020204030204" pitchFamily="34" charset="0"/>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lang="fr-FR" altLang="fr-FR" sz="1200" dirty="0">
                <a:solidFill>
                  <a:srgbClr val="575757"/>
                </a:solidFill>
                <a:latin typeface="+mn-lt"/>
                <a:ea typeface="Calibri" panose="020F0502020204030204" pitchFamily="34" charset="0"/>
                <a:cs typeface="Times New Roman" panose="02020603050405020304" pitchFamily="18" charset="0"/>
              </a:rPr>
              <a:t>Les personnes âgées adoptent des pratiques qui vont accentuer notamment la mauvaise qualité de l’air intérieur :</a:t>
            </a:r>
          </a:p>
          <a:p>
            <a:pPr marR="0" lvl="0" defTabSz="914400" rtl="0" eaLnBrk="0" fontAlgn="base" latinLnBrk="0" hangingPunct="0">
              <a:lnSpc>
                <a:spcPct val="100000"/>
              </a:lnSpc>
              <a:spcBef>
                <a:spcPct val="0"/>
              </a:spcBef>
              <a:spcAft>
                <a:spcPct val="0"/>
              </a:spcAft>
              <a:buClrTx/>
              <a:buSzTx/>
              <a:buFontTx/>
              <a:buChar char="-"/>
              <a:tabLst/>
            </a:pPr>
            <a:r>
              <a:rPr kumimoji="0" lang="fr-FR" altLang="fr-FR" sz="1200" b="0" i="0" u="none" strike="noStrike" cap="none" normalizeH="0" baseline="0" dirty="0">
                <a:ln>
                  <a:noFill/>
                </a:ln>
                <a:solidFill>
                  <a:srgbClr val="575757"/>
                </a:solidFill>
                <a:effectLst/>
                <a:latin typeface="+mn-lt"/>
                <a:ea typeface="Calibri" panose="020F0502020204030204" pitchFamily="34" charset="0"/>
                <a:cs typeface="Times New Roman" panose="02020603050405020304" pitchFamily="18" charset="0"/>
              </a:rPr>
              <a:t>Ne pas ouvrir les f</a:t>
            </a:r>
            <a:r>
              <a:rPr lang="fr-FR" altLang="fr-FR" sz="1200" dirty="0">
                <a:solidFill>
                  <a:srgbClr val="575757"/>
                </a:solidFill>
                <a:latin typeface="+mn-lt"/>
                <a:ea typeface="Calibri" panose="020F0502020204030204" pitchFamily="34" charset="0"/>
                <a:cs typeface="Times New Roman" panose="02020603050405020304" pitchFamily="18" charset="0"/>
              </a:rPr>
              <a:t>enêtres </a:t>
            </a:r>
          </a:p>
          <a:p>
            <a:pPr marR="0" lvl="0" defTabSz="914400" rtl="0" eaLnBrk="0" fontAlgn="base" latinLnBrk="0" hangingPunct="0">
              <a:lnSpc>
                <a:spcPct val="100000"/>
              </a:lnSpc>
              <a:spcBef>
                <a:spcPct val="0"/>
              </a:spcBef>
              <a:spcAft>
                <a:spcPct val="0"/>
              </a:spcAft>
              <a:buClrTx/>
              <a:buSzTx/>
              <a:buFontTx/>
              <a:buChar char="-"/>
              <a:tabLst/>
            </a:pPr>
            <a:r>
              <a:rPr lang="fr-FR" altLang="fr-FR" sz="1200" dirty="0">
                <a:solidFill>
                  <a:srgbClr val="575757"/>
                </a:solidFill>
                <a:latin typeface="+mn-lt"/>
                <a:ea typeface="Calibri" panose="020F0502020204030204" pitchFamily="34" charset="0"/>
                <a:cs typeface="Times New Roman" panose="02020603050405020304" pitchFamily="18" charset="0"/>
              </a:rPr>
              <a:t>Ne pas ouvrir les volets</a:t>
            </a:r>
          </a:p>
          <a:p>
            <a:pPr marR="0" lvl="0" defTabSz="914400" rtl="0" eaLnBrk="0" fontAlgn="base" latinLnBrk="0" hangingPunct="0">
              <a:lnSpc>
                <a:spcPct val="100000"/>
              </a:lnSpc>
              <a:spcBef>
                <a:spcPct val="0"/>
              </a:spcBef>
              <a:spcAft>
                <a:spcPct val="0"/>
              </a:spcAft>
              <a:buClrTx/>
              <a:buSzTx/>
              <a:buFontTx/>
              <a:buChar char="-"/>
              <a:tabLst/>
            </a:pPr>
            <a:r>
              <a:rPr kumimoji="0" lang="fr-FR" altLang="fr-FR" sz="1200" b="0" i="0" u="none" strike="noStrike" cap="none" normalizeH="0" baseline="0" dirty="0">
                <a:ln>
                  <a:noFill/>
                </a:ln>
                <a:solidFill>
                  <a:srgbClr val="575757"/>
                </a:solidFill>
                <a:effectLst/>
                <a:latin typeface="+mn-lt"/>
                <a:ea typeface="Calibri" panose="020F0502020204030204" pitchFamily="34" charset="0"/>
                <a:cs typeface="Times New Roman" panose="02020603050405020304" pitchFamily="18" charset="0"/>
              </a:rPr>
              <a:t>S’isoler au maximum dans une pièce avec une source de chaleur cheminée ou avec un radiateur d’appoint (poêl</a:t>
            </a:r>
            <a:r>
              <a:rPr lang="fr-FR" altLang="fr-FR" sz="1200" dirty="0">
                <a:solidFill>
                  <a:srgbClr val="575757"/>
                </a:solidFill>
                <a:latin typeface="+mn-lt"/>
                <a:ea typeface="Calibri" panose="020F0502020204030204" pitchFamily="34" charset="0"/>
                <a:cs typeface="Times New Roman" panose="02020603050405020304" pitchFamily="18" charset="0"/>
              </a:rPr>
              <a:t>e à pétrole)</a:t>
            </a:r>
            <a:r>
              <a:rPr kumimoji="0" lang="fr-FR" altLang="fr-FR" sz="1200" b="0" i="0" u="none" strike="noStrike" cap="none" normalizeH="0" baseline="0" dirty="0">
                <a:ln>
                  <a:noFill/>
                </a:ln>
                <a:solidFill>
                  <a:srgbClr val="575757"/>
                </a:solidFill>
                <a:effectLst/>
                <a:latin typeface="+mn-lt"/>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endParaRPr lang="fr-FR" altLang="fr-FR" sz="1200" dirty="0">
              <a:solidFill>
                <a:srgbClr val="575757"/>
              </a:solidFill>
              <a:latin typeface="+mn-lt"/>
              <a:ea typeface="Calibri" panose="020F0502020204030204" pitchFamily="34" charset="0"/>
              <a:cs typeface="Times New Roman" panose="02020603050405020304" pitchFamily="18" charset="0"/>
            </a:endParaRPr>
          </a:p>
          <a:p>
            <a:pPr marL="0" lvl="0" indent="0" defTabSz="914400" eaLnBrk="0" fontAlgn="base" hangingPunct="0">
              <a:spcBef>
                <a:spcPct val="0"/>
              </a:spcBef>
              <a:spcAft>
                <a:spcPct val="0"/>
              </a:spcAft>
              <a:buNone/>
            </a:pPr>
            <a:r>
              <a:rPr lang="fr-FR" altLang="fr-FR" sz="1200" dirty="0">
                <a:solidFill>
                  <a:srgbClr val="575757"/>
                </a:solidFill>
                <a:latin typeface="+mn-lt"/>
                <a:ea typeface="Calibri" panose="020F0502020204030204" pitchFamily="34" charset="0"/>
                <a:cs typeface="Times New Roman" panose="02020603050405020304" pitchFamily="18" charset="0"/>
              </a:rPr>
              <a:t>Avoir le n</a:t>
            </a:r>
            <a:r>
              <a:rPr kumimoji="0" lang="fr-FR" altLang="fr-FR" sz="1200" b="0" i="0" u="none" strike="noStrike" cap="none" normalizeH="0" baseline="0" dirty="0">
                <a:ln>
                  <a:noFill/>
                </a:ln>
                <a:solidFill>
                  <a:srgbClr val="575757"/>
                </a:solidFill>
                <a:effectLst/>
                <a:latin typeface="+mn-lt"/>
                <a:ea typeface="Calibri" panose="020F0502020204030204" pitchFamily="34" charset="0"/>
                <a:cs typeface="Times New Roman" panose="02020603050405020304" pitchFamily="18" charset="0"/>
              </a:rPr>
              <a:t>ez qui coule, les y</a:t>
            </a:r>
            <a:r>
              <a:rPr lang="fr-FR" altLang="fr-FR" sz="1200" dirty="0">
                <a:solidFill>
                  <a:srgbClr val="575757"/>
                </a:solidFill>
                <a:ea typeface="Calibri" panose="020F0502020204030204" pitchFamily="34" charset="0"/>
                <a:cs typeface="Times New Roman" panose="02020603050405020304" pitchFamily="18" charset="0"/>
              </a:rPr>
              <a:t>eux qui piquent,</a:t>
            </a:r>
            <a:r>
              <a:rPr kumimoji="0" lang="fr-FR" altLang="fr-FR" sz="1200" b="0" i="0" u="none" strike="noStrike" cap="none" normalizeH="0" baseline="0" dirty="0">
                <a:ln>
                  <a:noFill/>
                </a:ln>
                <a:solidFill>
                  <a:srgbClr val="575757"/>
                </a:solidFill>
                <a:effectLst/>
                <a:latin typeface="+mn-lt"/>
                <a:ea typeface="Calibri" panose="020F0502020204030204" pitchFamily="34" charset="0"/>
                <a:cs typeface="Times New Roman" panose="02020603050405020304" pitchFamily="18" charset="0"/>
              </a:rPr>
              <a:t> le rhume des foins</a:t>
            </a:r>
            <a:r>
              <a:rPr lang="fr-FR" altLang="fr-FR" sz="1200" dirty="0">
                <a:solidFill>
                  <a:srgbClr val="575757"/>
                </a:solidFill>
                <a:latin typeface="+mn-lt"/>
                <a:cs typeface="Times New Roman" panose="02020603050405020304" pitchFamily="18" charset="0"/>
              </a:rPr>
              <a:t>, des i</a:t>
            </a:r>
            <a:r>
              <a:rPr kumimoji="0" lang="fr-FR" altLang="fr-FR" sz="1200" b="0" i="0" u="none" strike="noStrike" cap="none" normalizeH="0" baseline="0" dirty="0">
                <a:ln>
                  <a:noFill/>
                </a:ln>
                <a:solidFill>
                  <a:srgbClr val="575757"/>
                </a:solidFill>
                <a:effectLst/>
                <a:latin typeface="+mn-lt"/>
                <a:ea typeface="Calibri" panose="020F0502020204030204" pitchFamily="34" charset="0"/>
                <a:cs typeface="Times New Roman" panose="02020603050405020304" pitchFamily="18" charset="0"/>
              </a:rPr>
              <a:t>rritations respiratoires, des maux de gorge, de tête, des migraines</a:t>
            </a:r>
            <a:r>
              <a:rPr lang="fr-FR" altLang="fr-FR" sz="1200" dirty="0">
                <a:solidFill>
                  <a:srgbClr val="575757"/>
                </a:solidFill>
                <a:latin typeface="+mn-lt"/>
                <a:ea typeface="Calibri" panose="020F0502020204030204" pitchFamily="34" charset="0"/>
                <a:cs typeface="Times New Roman" panose="02020603050405020304" pitchFamily="18" charset="0"/>
              </a:rPr>
              <a:t>, sont des symptômes de l’inconfort thermique qui non seulement provoquent un état d’anxiété voire un état dépressif dont nombre de personnes âgées souffrent mais provoquent également une augmentation des hospitalisations et peut, à terme, remettre en cause la possibilité et le choix des personnes de vivre à domicile.</a:t>
            </a:r>
            <a:endParaRPr kumimoji="0" lang="fr-FR" altLang="fr-FR" sz="1200" b="0" i="0" u="none" strike="noStrike" cap="none" normalizeH="0" baseline="0" dirty="0">
              <a:ln>
                <a:noFill/>
              </a:ln>
              <a:solidFill>
                <a:srgbClr val="575757"/>
              </a:solidFill>
              <a:effectLst/>
              <a:latin typeface="+mn-lt"/>
            </a:endParaRPr>
          </a:p>
        </p:txBody>
      </p:sp>
    </p:spTree>
    <p:extLst>
      <p:ext uri="{BB962C8B-B14F-4D97-AF65-F5344CB8AC3E}">
        <p14:creationId xmlns:p14="http://schemas.microsoft.com/office/powerpoint/2010/main" val="169178413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quarter" idx="10"/>
          </p:nvPr>
        </p:nvSpPr>
        <p:spPr/>
        <p:txBody>
          <a:bodyPr/>
          <a:lstStyle/>
          <a:p>
            <a:r>
              <a:rPr lang="fr-FR" dirty="0"/>
              <a:t>Origine et présentation du projet </a:t>
            </a:r>
          </a:p>
        </p:txBody>
      </p:sp>
      <p:sp>
        <p:nvSpPr>
          <p:cNvPr id="6" name="Espace réservé du contenu 2">
            <a:extLst>
              <a:ext uri="{FF2B5EF4-FFF2-40B4-BE49-F238E27FC236}">
                <a16:creationId xmlns:a16="http://schemas.microsoft.com/office/drawing/2014/main" id="{688D3573-D172-8E4F-8CAC-F809E7228450}"/>
              </a:ext>
            </a:extLst>
          </p:cNvPr>
          <p:cNvSpPr txBox="1">
            <a:spLocks/>
          </p:cNvSpPr>
          <p:nvPr/>
        </p:nvSpPr>
        <p:spPr>
          <a:xfrm>
            <a:off x="617415" y="1195754"/>
            <a:ext cx="7737231" cy="3512434"/>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chemeClr val="tx1"/>
                </a:solidFill>
                <a:latin typeface="Times"/>
                <a:ea typeface="+mn-ea"/>
                <a:cs typeface="Times"/>
              </a:defRPr>
            </a:lvl1pPr>
            <a:lvl2pPr marL="742950" indent="-285750" algn="l" defTabSz="457200" rtl="0" eaLnBrk="1" latinLnBrk="0" hangingPunct="1">
              <a:spcBef>
                <a:spcPct val="20000"/>
              </a:spcBef>
              <a:buFont typeface="Arial"/>
              <a:buChar char="–"/>
              <a:defRPr sz="2800" kern="1200">
                <a:solidFill>
                  <a:schemeClr val="tx1"/>
                </a:solidFill>
                <a:latin typeface="Times"/>
                <a:ea typeface="+mn-ea"/>
                <a:cs typeface="Times"/>
              </a:defRPr>
            </a:lvl2pPr>
            <a:lvl3pPr marL="1143000" indent="-228600" algn="l" defTabSz="457200" rtl="0" eaLnBrk="1" latinLnBrk="0" hangingPunct="1">
              <a:spcBef>
                <a:spcPct val="20000"/>
              </a:spcBef>
              <a:buFont typeface="Arial"/>
              <a:buChar char="•"/>
              <a:defRPr sz="2400" kern="1200">
                <a:solidFill>
                  <a:schemeClr val="tx1"/>
                </a:solidFill>
                <a:latin typeface="Times"/>
                <a:ea typeface="+mn-ea"/>
                <a:cs typeface="Times"/>
              </a:defRPr>
            </a:lvl3pPr>
            <a:lvl4pPr marL="1600200" indent="-228600" algn="l" defTabSz="457200" rtl="0" eaLnBrk="1" latinLnBrk="0" hangingPunct="1">
              <a:spcBef>
                <a:spcPct val="20000"/>
              </a:spcBef>
              <a:buFont typeface="Arial"/>
              <a:buChar char="–"/>
              <a:defRPr sz="2000" kern="1200">
                <a:solidFill>
                  <a:schemeClr val="tx1"/>
                </a:solidFill>
                <a:latin typeface="Times"/>
                <a:ea typeface="+mn-ea"/>
                <a:cs typeface="Times"/>
              </a:defRPr>
            </a:lvl4pPr>
            <a:lvl5pPr marL="2057400" indent="-228600" algn="l" defTabSz="457200" rtl="0" eaLnBrk="1" latinLnBrk="0" hangingPunct="1">
              <a:spcBef>
                <a:spcPct val="20000"/>
              </a:spcBef>
              <a:buFont typeface="Arial"/>
              <a:buChar char="»"/>
              <a:defRPr sz="2000" kern="1200">
                <a:solidFill>
                  <a:schemeClr val="tx1"/>
                </a:solidFill>
                <a:latin typeface="Times"/>
                <a:ea typeface="+mn-ea"/>
                <a:cs typeface="Time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Aft>
                <a:spcPts val="1200"/>
              </a:spcAft>
              <a:buFont typeface="Arial"/>
              <a:buNone/>
            </a:pPr>
            <a:r>
              <a:rPr lang="fr-FR" sz="1200" dirty="0">
                <a:solidFill>
                  <a:srgbClr val="575757"/>
                </a:solidFill>
                <a:latin typeface="+mn-lt"/>
              </a:rPr>
              <a:t>Par leur pratique professionnelle les intervenants à domicile ont accès aux logements des personnes âgées et des personnes en situation de handicap. Leur présence quotidienne, la relation de confiance qu'ils développent avec la personne aidée, permettent à ces professionnels d'avoir une connaissance circonstanciée de l'état du logement, de la façon dont la personne s'y sent, les usages qu'elle en fait et de ses habitudes de vie. </a:t>
            </a:r>
          </a:p>
          <a:p>
            <a:pPr marL="0" indent="0">
              <a:spcAft>
                <a:spcPts val="1200"/>
              </a:spcAft>
              <a:buFont typeface="Arial"/>
              <a:buNone/>
            </a:pPr>
            <a:r>
              <a:rPr lang="fr-FR" sz="1200" dirty="0">
                <a:solidFill>
                  <a:srgbClr val="575757"/>
                </a:solidFill>
                <a:latin typeface="+mn-lt"/>
              </a:rPr>
              <a:t>Aujourd'hui ces informations sont prises en compte uniquement dans le but de prévenir la fragilité et la perte d'autonomie. S'il est reconnu que la précarité énergétique est un élément aggravant de la santé (CREAI-ORS, 2013) il n'est pas encore pris en compte dans l'action de la plupart des services d'aide et de soins à domicile et par les acteurs de l’énergie.</a:t>
            </a:r>
          </a:p>
          <a:p>
            <a:pPr marL="0" indent="0">
              <a:spcAft>
                <a:spcPts val="1200"/>
              </a:spcAft>
              <a:buFont typeface="Arial"/>
              <a:buNone/>
            </a:pPr>
            <a:r>
              <a:rPr lang="fr-FR" sz="1200" b="1" dirty="0">
                <a:solidFill>
                  <a:srgbClr val="575757"/>
                </a:solidFill>
                <a:latin typeface="+mn-lt"/>
              </a:rPr>
              <a:t>Le but de ce projet </a:t>
            </a:r>
            <a:r>
              <a:rPr lang="fr-FR" sz="1200" dirty="0">
                <a:solidFill>
                  <a:srgbClr val="575757"/>
                </a:solidFill>
                <a:latin typeface="+mn-lt"/>
              </a:rPr>
              <a:t>est d’aiguiser le regard de l’ensemble des salariés de l’association à ces questions, de former des référentes (coordinatrices) sur le sujet et de nouer des partenariats avec les acteurs locaux afin de trouver des solutions aux situations identifiées.  </a:t>
            </a:r>
          </a:p>
          <a:p>
            <a:pPr marL="0" indent="0">
              <a:spcAft>
                <a:spcPts val="1200"/>
              </a:spcAft>
              <a:buFont typeface="Arial"/>
              <a:buNone/>
            </a:pPr>
            <a:r>
              <a:rPr lang="fr-FR" sz="1200" dirty="0">
                <a:solidFill>
                  <a:srgbClr val="575757"/>
                </a:solidFill>
                <a:latin typeface="+mn-lt"/>
              </a:rPr>
              <a:t>Le nom du projet </a:t>
            </a:r>
            <a:r>
              <a:rPr lang="fr-FR" sz="1200" b="1" dirty="0">
                <a:solidFill>
                  <a:srgbClr val="575757"/>
                </a:solidFill>
                <a:latin typeface="+mn-lt"/>
              </a:rPr>
              <a:t>#1rayon2soleil </a:t>
            </a:r>
            <a:r>
              <a:rPr lang="fr-FR" sz="1200" dirty="0">
                <a:solidFill>
                  <a:srgbClr val="575757"/>
                </a:solidFill>
                <a:latin typeface="+mn-lt"/>
              </a:rPr>
              <a:t>est un clin d’</a:t>
            </a:r>
            <a:r>
              <a:rPr lang="fr-FR" sz="1200" dirty="0" err="1">
                <a:solidFill>
                  <a:srgbClr val="575757"/>
                </a:solidFill>
                <a:latin typeface="+mn-lt"/>
              </a:rPr>
              <a:t>oeil</a:t>
            </a:r>
            <a:r>
              <a:rPr lang="fr-FR" sz="1200" dirty="0">
                <a:solidFill>
                  <a:srgbClr val="575757"/>
                </a:solidFill>
                <a:latin typeface="+mn-lt"/>
              </a:rPr>
              <a:t> tant à la problématique de la PE qu’au rôle et au statut réconfortant des intervenants à domicile auprès des bénéficiaires. </a:t>
            </a:r>
          </a:p>
        </p:txBody>
      </p:sp>
    </p:spTree>
    <p:extLst>
      <p:ext uri="{BB962C8B-B14F-4D97-AF65-F5344CB8AC3E}">
        <p14:creationId xmlns:p14="http://schemas.microsoft.com/office/powerpoint/2010/main" val="1912834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E71E1793-7268-1E49-808A-917C6D1F277A}"/>
              </a:ext>
            </a:extLst>
          </p:cNvPr>
          <p:cNvSpPr>
            <a:spLocks noGrp="1"/>
          </p:cNvSpPr>
          <p:nvPr>
            <p:ph sz="quarter" idx="10"/>
          </p:nvPr>
        </p:nvSpPr>
        <p:spPr/>
        <p:txBody>
          <a:bodyPr/>
          <a:lstStyle/>
          <a:p>
            <a:r>
              <a:rPr lang="fr-FR" dirty="0"/>
              <a:t>Objectifs du projet</a:t>
            </a:r>
          </a:p>
        </p:txBody>
      </p:sp>
      <p:graphicFrame>
        <p:nvGraphicFramePr>
          <p:cNvPr id="5" name="Espace réservé du contenu 3">
            <a:extLst>
              <a:ext uri="{FF2B5EF4-FFF2-40B4-BE49-F238E27FC236}">
                <a16:creationId xmlns:a16="http://schemas.microsoft.com/office/drawing/2014/main" id="{6E113848-E92A-3942-81E7-C76C30DBB5C4}"/>
              </a:ext>
            </a:extLst>
          </p:cNvPr>
          <p:cNvGraphicFramePr>
            <a:graphicFrameLocks/>
          </p:cNvGraphicFramePr>
          <p:nvPr>
            <p:extLst>
              <p:ext uri="{D42A27DB-BD31-4B8C-83A1-F6EECF244321}">
                <p14:modId xmlns:p14="http://schemas.microsoft.com/office/powerpoint/2010/main" val="3673968577"/>
              </p:ext>
            </p:extLst>
          </p:nvPr>
        </p:nvGraphicFramePr>
        <p:xfrm>
          <a:off x="583660" y="676646"/>
          <a:ext cx="7561578" cy="42692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2557729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AF2DCAC2-57FE-8C4A-B94C-C1895ED3550F}"/>
              </a:ext>
            </a:extLst>
          </p:cNvPr>
          <p:cNvSpPr>
            <a:spLocks noGrp="1"/>
          </p:cNvSpPr>
          <p:nvPr>
            <p:ph sz="quarter" idx="10"/>
          </p:nvPr>
        </p:nvSpPr>
        <p:spPr/>
        <p:txBody>
          <a:bodyPr/>
          <a:lstStyle/>
          <a:p>
            <a:r>
              <a:rPr lang="fr-FR" dirty="0"/>
              <a:t>Étapes du projet</a:t>
            </a:r>
          </a:p>
        </p:txBody>
      </p:sp>
      <p:graphicFrame>
        <p:nvGraphicFramePr>
          <p:cNvPr id="7" name="Diagramme 6">
            <a:extLst>
              <a:ext uri="{FF2B5EF4-FFF2-40B4-BE49-F238E27FC236}">
                <a16:creationId xmlns:a16="http://schemas.microsoft.com/office/drawing/2014/main" id="{6B8C7DB8-45F5-3448-BE39-CFB88DBD7051}"/>
              </a:ext>
            </a:extLst>
          </p:cNvPr>
          <p:cNvGraphicFramePr/>
          <p:nvPr>
            <p:extLst>
              <p:ext uri="{D42A27DB-BD31-4B8C-83A1-F6EECF244321}">
                <p14:modId xmlns:p14="http://schemas.microsoft.com/office/powerpoint/2010/main" val="3954784939"/>
              </p:ext>
            </p:extLst>
          </p:nvPr>
        </p:nvGraphicFramePr>
        <p:xfrm>
          <a:off x="336061" y="203200"/>
          <a:ext cx="8495324" cy="48220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97102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Espace réservé du contenu 5">
            <a:extLst>
              <a:ext uri="{FF2B5EF4-FFF2-40B4-BE49-F238E27FC236}">
                <a16:creationId xmlns:a16="http://schemas.microsoft.com/office/drawing/2014/main" id="{C86B192F-2D15-A944-B5F0-BE6CC5FDD8C1}"/>
              </a:ext>
            </a:extLst>
          </p:cNvPr>
          <p:cNvPicPr>
            <a:picLocks noGrp="1" noChangeAspect="1"/>
          </p:cNvPicPr>
          <p:nvPr>
            <p:ph sz="quarter" idx="10"/>
          </p:nvPr>
        </p:nvPicPr>
        <p:blipFill>
          <a:blip r:embed="rId2" cstate="email">
            <a:extLst>
              <a:ext uri="{28A0092B-C50C-407E-A947-70E740481C1C}">
                <a14:useLocalDpi xmlns:a14="http://schemas.microsoft.com/office/drawing/2010/main"/>
              </a:ext>
            </a:extLst>
          </a:blip>
          <a:stretch>
            <a:fillRect/>
          </a:stretch>
        </p:blipFill>
        <p:spPr>
          <a:xfrm>
            <a:off x="719015" y="1"/>
            <a:ext cx="7377723" cy="5143499"/>
          </a:xfrm>
        </p:spPr>
      </p:pic>
    </p:spTree>
    <p:extLst>
      <p:ext uri="{BB962C8B-B14F-4D97-AF65-F5344CB8AC3E}">
        <p14:creationId xmlns:p14="http://schemas.microsoft.com/office/powerpoint/2010/main" val="76848182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57D944AA-309A-6943-AE1C-ADFB20B2EA3F}"/>
              </a:ext>
            </a:extLst>
          </p:cNvPr>
          <p:cNvSpPr>
            <a:spLocks noGrp="1"/>
          </p:cNvSpPr>
          <p:nvPr>
            <p:ph sz="quarter" idx="10"/>
          </p:nvPr>
        </p:nvSpPr>
        <p:spPr/>
        <p:txBody>
          <a:bodyPr/>
          <a:lstStyle/>
          <a:p>
            <a:r>
              <a:rPr lang="fr-FR" dirty="0"/>
              <a:t>Un élargissement des compétences inenvisageables sans soutien</a:t>
            </a:r>
          </a:p>
        </p:txBody>
      </p:sp>
      <p:sp>
        <p:nvSpPr>
          <p:cNvPr id="7" name="Espace réservé du contenu 2">
            <a:extLst>
              <a:ext uri="{FF2B5EF4-FFF2-40B4-BE49-F238E27FC236}">
                <a16:creationId xmlns:a16="http://schemas.microsoft.com/office/drawing/2014/main" id="{E53AB010-74D5-9440-BF6A-F88BD204F0C2}"/>
              </a:ext>
            </a:extLst>
          </p:cNvPr>
          <p:cNvSpPr txBox="1">
            <a:spLocks/>
          </p:cNvSpPr>
          <p:nvPr/>
        </p:nvSpPr>
        <p:spPr>
          <a:xfrm>
            <a:off x="554893" y="820616"/>
            <a:ext cx="7725091" cy="3166395"/>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Times"/>
                <a:ea typeface="+mn-ea"/>
                <a:cs typeface="Times"/>
              </a:defRPr>
            </a:lvl1pPr>
            <a:lvl2pPr marL="742950" indent="-285750" algn="l" defTabSz="457200" rtl="0" eaLnBrk="1" latinLnBrk="0" hangingPunct="1">
              <a:spcBef>
                <a:spcPct val="20000"/>
              </a:spcBef>
              <a:buFont typeface="Arial"/>
              <a:buChar char="–"/>
              <a:defRPr sz="2800" kern="1200">
                <a:solidFill>
                  <a:schemeClr val="tx1"/>
                </a:solidFill>
                <a:latin typeface="Times"/>
                <a:ea typeface="+mn-ea"/>
                <a:cs typeface="Times"/>
              </a:defRPr>
            </a:lvl2pPr>
            <a:lvl3pPr marL="1143000" indent="-228600" algn="l" defTabSz="457200" rtl="0" eaLnBrk="1" latinLnBrk="0" hangingPunct="1">
              <a:spcBef>
                <a:spcPct val="20000"/>
              </a:spcBef>
              <a:buFont typeface="Arial"/>
              <a:buChar char="•"/>
              <a:defRPr sz="2400" kern="1200">
                <a:solidFill>
                  <a:schemeClr val="tx1"/>
                </a:solidFill>
                <a:latin typeface="Times"/>
                <a:ea typeface="+mn-ea"/>
                <a:cs typeface="Times"/>
              </a:defRPr>
            </a:lvl3pPr>
            <a:lvl4pPr marL="1600200" indent="-228600" algn="l" defTabSz="457200" rtl="0" eaLnBrk="1" latinLnBrk="0" hangingPunct="1">
              <a:spcBef>
                <a:spcPct val="20000"/>
              </a:spcBef>
              <a:buFont typeface="Arial"/>
              <a:buChar char="–"/>
              <a:defRPr sz="2000" kern="1200">
                <a:solidFill>
                  <a:schemeClr val="tx1"/>
                </a:solidFill>
                <a:latin typeface="Times"/>
                <a:ea typeface="+mn-ea"/>
                <a:cs typeface="Times"/>
              </a:defRPr>
            </a:lvl4pPr>
            <a:lvl5pPr marL="2057400" indent="-228600" algn="l" defTabSz="457200" rtl="0" eaLnBrk="1" latinLnBrk="0" hangingPunct="1">
              <a:spcBef>
                <a:spcPct val="20000"/>
              </a:spcBef>
              <a:buFont typeface="Arial"/>
              <a:buChar char="»"/>
              <a:defRPr sz="2000" kern="1200">
                <a:solidFill>
                  <a:schemeClr val="tx1"/>
                </a:solidFill>
                <a:latin typeface="Times"/>
                <a:ea typeface="+mn-ea"/>
                <a:cs typeface="Time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Aft>
                <a:spcPts val="600"/>
              </a:spcAft>
              <a:buFont typeface="Arial"/>
              <a:buNone/>
            </a:pPr>
            <a:r>
              <a:rPr lang="fr-FR" sz="1400" dirty="0">
                <a:solidFill>
                  <a:srgbClr val="575757"/>
                </a:solidFill>
                <a:latin typeface="+mn-lt"/>
              </a:rPr>
              <a:t>L’aide à domicile est un secteur d’activité en pleine expansion du point de vue de l’accroissement démographique de la classe d’âge des + de 60 ans mais paradoxalement c’est un secteur extrêmement précarisé : </a:t>
            </a:r>
          </a:p>
          <a:p>
            <a:pPr>
              <a:spcBef>
                <a:spcPts val="0"/>
              </a:spcBef>
              <a:buClr>
                <a:srgbClr val="575757"/>
              </a:buClr>
              <a:buFont typeface="Apple Symbols" panose="02000000000000000000" pitchFamily="2" charset="-79"/>
              <a:buChar char="⏤"/>
            </a:pPr>
            <a:r>
              <a:rPr lang="fr-FR" sz="1400" dirty="0">
                <a:solidFill>
                  <a:srgbClr val="575757"/>
                </a:solidFill>
                <a:latin typeface="+mn-lt"/>
              </a:rPr>
              <a:t>Forte disparité selon les départements du tarif de l’APA</a:t>
            </a:r>
          </a:p>
          <a:p>
            <a:pPr>
              <a:spcBef>
                <a:spcPts val="0"/>
              </a:spcBef>
              <a:buClr>
                <a:srgbClr val="575757"/>
              </a:buClr>
              <a:buFont typeface="Apple Symbols" panose="02000000000000000000" pitchFamily="2" charset="-79"/>
              <a:buChar char="⏤"/>
            </a:pPr>
            <a:r>
              <a:rPr lang="fr-FR" sz="1400" dirty="0">
                <a:solidFill>
                  <a:srgbClr val="575757"/>
                </a:solidFill>
                <a:latin typeface="+mn-lt"/>
              </a:rPr>
              <a:t>Grande concurrence entre les structures</a:t>
            </a:r>
          </a:p>
          <a:p>
            <a:pPr>
              <a:spcBef>
                <a:spcPts val="0"/>
              </a:spcBef>
              <a:buClr>
                <a:srgbClr val="575757"/>
              </a:buClr>
              <a:buFont typeface="Apple Symbols" panose="02000000000000000000" pitchFamily="2" charset="-79"/>
              <a:buChar char="⏤"/>
            </a:pPr>
            <a:r>
              <a:rPr lang="fr-FR" sz="1400" dirty="0">
                <a:solidFill>
                  <a:srgbClr val="575757"/>
                </a:solidFill>
                <a:latin typeface="+mn-lt"/>
              </a:rPr>
              <a:t>Des intervenants sont rarement à temps plein</a:t>
            </a:r>
          </a:p>
          <a:p>
            <a:pPr>
              <a:spcBef>
                <a:spcPts val="0"/>
              </a:spcBef>
              <a:buClr>
                <a:srgbClr val="575757"/>
              </a:buClr>
              <a:buFont typeface="Apple Symbols" panose="02000000000000000000" pitchFamily="2" charset="-79"/>
              <a:buChar char="⏤"/>
            </a:pPr>
            <a:r>
              <a:rPr lang="fr-FR" sz="1400" dirty="0">
                <a:solidFill>
                  <a:srgbClr val="575757"/>
                </a:solidFill>
                <a:latin typeface="+mn-lt"/>
              </a:rPr>
              <a:t>Des salaires sont très bas</a:t>
            </a:r>
          </a:p>
          <a:p>
            <a:pPr>
              <a:spcBef>
                <a:spcPts val="0"/>
              </a:spcBef>
              <a:buClr>
                <a:srgbClr val="575757"/>
              </a:buClr>
              <a:buFont typeface="Apple Symbols" panose="02000000000000000000" pitchFamily="2" charset="-79"/>
              <a:buChar char="⏤"/>
            </a:pPr>
            <a:r>
              <a:rPr lang="fr-FR" sz="1400" dirty="0">
                <a:solidFill>
                  <a:srgbClr val="575757"/>
                </a:solidFill>
                <a:latin typeface="+mn-lt"/>
              </a:rPr>
              <a:t>Des difficultés de recrutement et de nombreux turn-over  </a:t>
            </a:r>
          </a:p>
          <a:p>
            <a:pPr>
              <a:spcBef>
                <a:spcPts val="0"/>
              </a:spcBef>
              <a:buClr>
                <a:srgbClr val="575757"/>
              </a:buClr>
              <a:buFont typeface="Apple Symbols" panose="02000000000000000000" pitchFamily="2" charset="-79"/>
              <a:buChar char="⏤"/>
            </a:pPr>
            <a:r>
              <a:rPr lang="fr-FR" sz="1400" dirty="0">
                <a:solidFill>
                  <a:srgbClr val="575757"/>
                </a:solidFill>
                <a:latin typeface="+mn-lt"/>
              </a:rPr>
              <a:t>Peu de possibilité d’évolution professionnelle</a:t>
            </a:r>
          </a:p>
          <a:p>
            <a:pPr>
              <a:spcBef>
                <a:spcPts val="0"/>
              </a:spcBef>
              <a:buClr>
                <a:srgbClr val="575757"/>
              </a:buClr>
              <a:buFont typeface="Apple Symbols" panose="02000000000000000000" pitchFamily="2" charset="-79"/>
              <a:buChar char="⏤"/>
            </a:pPr>
            <a:endParaRPr lang="fr-FR" sz="1400" dirty="0">
              <a:solidFill>
                <a:srgbClr val="575757"/>
              </a:solidFill>
              <a:latin typeface="+mn-lt"/>
            </a:endParaRPr>
          </a:p>
          <a:p>
            <a:pPr marL="0" indent="0">
              <a:spcBef>
                <a:spcPts val="0"/>
              </a:spcBef>
              <a:buClr>
                <a:srgbClr val="575757"/>
              </a:buClr>
              <a:buFont typeface="Arial"/>
              <a:buNone/>
            </a:pPr>
            <a:r>
              <a:rPr lang="fr-FR" sz="1400" dirty="0">
                <a:solidFill>
                  <a:srgbClr val="575757"/>
                </a:solidFill>
                <a:latin typeface="+mn-lt"/>
              </a:rPr>
              <a:t>Ce projet a pu être expérimenté à Aid’Aisne par le financement de l’</a:t>
            </a:r>
            <a:r>
              <a:rPr lang="fr-FR" sz="1400" b="1" dirty="0">
                <a:solidFill>
                  <a:srgbClr val="575757"/>
                </a:solidFill>
                <a:latin typeface="+mn-lt"/>
              </a:rPr>
              <a:t>AG2R</a:t>
            </a:r>
            <a:r>
              <a:rPr lang="fr-FR" sz="1400" dirty="0">
                <a:solidFill>
                  <a:srgbClr val="575757"/>
                </a:solidFill>
                <a:latin typeface="+mn-lt"/>
              </a:rPr>
              <a:t> (Programme porteurs d’idées énergétiques) et </a:t>
            </a:r>
            <a:r>
              <a:rPr lang="fr-FR" sz="1400" b="1" dirty="0">
                <a:solidFill>
                  <a:srgbClr val="575757"/>
                </a:solidFill>
                <a:latin typeface="+mn-lt"/>
              </a:rPr>
              <a:t>Énergie Solidaire, </a:t>
            </a:r>
            <a:r>
              <a:rPr lang="fr-FR" sz="1400" dirty="0">
                <a:solidFill>
                  <a:srgbClr val="575757"/>
                </a:solidFill>
                <a:latin typeface="+mn-lt"/>
              </a:rPr>
              <a:t>mais aurait été difficilement envisageable sans.</a:t>
            </a:r>
          </a:p>
          <a:p>
            <a:pPr marL="0" indent="0">
              <a:spcBef>
                <a:spcPts val="0"/>
              </a:spcBef>
              <a:buClr>
                <a:srgbClr val="575757"/>
              </a:buClr>
              <a:buFont typeface="Arial"/>
              <a:buNone/>
            </a:pPr>
            <a:endParaRPr lang="fr-FR" sz="1400" dirty="0">
              <a:solidFill>
                <a:srgbClr val="575757"/>
              </a:solidFill>
              <a:latin typeface="+mn-lt"/>
            </a:endParaRPr>
          </a:p>
          <a:p>
            <a:pPr marL="0" indent="0">
              <a:spcBef>
                <a:spcPts val="0"/>
              </a:spcBef>
              <a:buClr>
                <a:srgbClr val="575757"/>
              </a:buClr>
              <a:buFont typeface="Arial"/>
              <a:buNone/>
            </a:pPr>
            <a:r>
              <a:rPr lang="fr-FR" sz="1400" dirty="0">
                <a:solidFill>
                  <a:srgbClr val="575757"/>
                </a:solidFill>
                <a:latin typeface="+mn-lt"/>
              </a:rPr>
              <a:t>En interne, ce projet a permis de : </a:t>
            </a:r>
          </a:p>
          <a:p>
            <a:pPr>
              <a:spcBef>
                <a:spcPts val="0"/>
              </a:spcBef>
              <a:buClr>
                <a:srgbClr val="575757"/>
              </a:buClr>
              <a:buFont typeface="Wingdings" pitchFamily="2" charset="2"/>
              <a:buChar char="Ø"/>
            </a:pPr>
            <a:r>
              <a:rPr lang="fr-FR" sz="1400" dirty="0">
                <a:solidFill>
                  <a:srgbClr val="575757"/>
                </a:solidFill>
                <a:latin typeface="+mn-lt"/>
              </a:rPr>
              <a:t>faire monter en compétence 6 intervenantes à domicile qui sont devenues « coordinatrices » et qui ont été formées à la réalisation de diagnostic </a:t>
            </a:r>
            <a:r>
              <a:rPr lang="fr-FR" sz="1400" dirty="0" err="1">
                <a:solidFill>
                  <a:srgbClr val="575757"/>
                </a:solidFill>
                <a:latin typeface="+mn-lt"/>
              </a:rPr>
              <a:t>socio-technique</a:t>
            </a:r>
            <a:endParaRPr lang="fr-FR" sz="1400" dirty="0">
              <a:solidFill>
                <a:srgbClr val="575757"/>
              </a:solidFill>
              <a:latin typeface="+mn-lt"/>
            </a:endParaRPr>
          </a:p>
          <a:p>
            <a:pPr>
              <a:spcBef>
                <a:spcPts val="0"/>
              </a:spcBef>
              <a:buClr>
                <a:srgbClr val="575757"/>
              </a:buClr>
              <a:buFont typeface="Wingdings" pitchFamily="2" charset="2"/>
              <a:buChar char="Ø"/>
            </a:pPr>
            <a:r>
              <a:rPr lang="fr-FR" sz="1400" dirty="0">
                <a:solidFill>
                  <a:srgbClr val="575757"/>
                </a:solidFill>
                <a:latin typeface="+mn-lt"/>
              </a:rPr>
              <a:t>développer un poste de chef de projet développement durable</a:t>
            </a:r>
          </a:p>
          <a:p>
            <a:pPr>
              <a:spcBef>
                <a:spcPts val="0"/>
              </a:spcBef>
              <a:buClr>
                <a:srgbClr val="575757"/>
              </a:buClr>
              <a:buFont typeface="Wingdings" pitchFamily="2" charset="2"/>
              <a:buChar char="Ø"/>
            </a:pPr>
            <a:r>
              <a:rPr lang="fr-FR" sz="1400" dirty="0">
                <a:solidFill>
                  <a:srgbClr val="575757"/>
                </a:solidFill>
                <a:latin typeface="+mn-lt"/>
              </a:rPr>
              <a:t>sensibiliser tous les salariés et faire émerger une culture d’association sur un sujet de DD</a:t>
            </a:r>
          </a:p>
        </p:txBody>
      </p:sp>
    </p:spTree>
    <p:extLst>
      <p:ext uri="{BB962C8B-B14F-4D97-AF65-F5344CB8AC3E}">
        <p14:creationId xmlns:p14="http://schemas.microsoft.com/office/powerpoint/2010/main" val="193794819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7613D223-2632-9C4E-9C34-46878915987B}"/>
              </a:ext>
            </a:extLst>
          </p:cNvPr>
          <p:cNvSpPr>
            <a:spLocks noGrp="1"/>
          </p:cNvSpPr>
          <p:nvPr>
            <p:ph sz="quarter" idx="10"/>
          </p:nvPr>
        </p:nvSpPr>
        <p:spPr/>
        <p:txBody>
          <a:bodyPr/>
          <a:lstStyle/>
          <a:p>
            <a:r>
              <a:rPr lang="fr-FR" dirty="0"/>
              <a:t> Rassurer les professionnels du domicile</a:t>
            </a:r>
          </a:p>
        </p:txBody>
      </p:sp>
      <p:sp>
        <p:nvSpPr>
          <p:cNvPr id="6" name="Espace réservé du contenu 2">
            <a:extLst>
              <a:ext uri="{FF2B5EF4-FFF2-40B4-BE49-F238E27FC236}">
                <a16:creationId xmlns:a16="http://schemas.microsoft.com/office/drawing/2014/main" id="{17799796-4633-124B-82E1-49679D360028}"/>
              </a:ext>
            </a:extLst>
          </p:cNvPr>
          <p:cNvSpPr txBox="1">
            <a:spLocks/>
          </p:cNvSpPr>
          <p:nvPr/>
        </p:nvSpPr>
        <p:spPr>
          <a:xfrm>
            <a:off x="586154" y="836246"/>
            <a:ext cx="7539253" cy="3219939"/>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Times"/>
                <a:ea typeface="+mn-ea"/>
                <a:cs typeface="Times"/>
              </a:defRPr>
            </a:lvl1pPr>
            <a:lvl2pPr marL="742950" indent="-285750" algn="l" defTabSz="457200" rtl="0" eaLnBrk="1" latinLnBrk="0" hangingPunct="1">
              <a:spcBef>
                <a:spcPct val="20000"/>
              </a:spcBef>
              <a:buFont typeface="Arial"/>
              <a:buChar char="–"/>
              <a:defRPr sz="2800" kern="1200">
                <a:solidFill>
                  <a:schemeClr val="tx1"/>
                </a:solidFill>
                <a:latin typeface="Times"/>
                <a:ea typeface="+mn-ea"/>
                <a:cs typeface="Times"/>
              </a:defRPr>
            </a:lvl2pPr>
            <a:lvl3pPr marL="1143000" indent="-228600" algn="l" defTabSz="457200" rtl="0" eaLnBrk="1" latinLnBrk="0" hangingPunct="1">
              <a:spcBef>
                <a:spcPct val="20000"/>
              </a:spcBef>
              <a:buFont typeface="Arial"/>
              <a:buChar char="•"/>
              <a:defRPr sz="2400" kern="1200">
                <a:solidFill>
                  <a:schemeClr val="tx1"/>
                </a:solidFill>
                <a:latin typeface="Times"/>
                <a:ea typeface="+mn-ea"/>
                <a:cs typeface="Times"/>
              </a:defRPr>
            </a:lvl3pPr>
            <a:lvl4pPr marL="1600200" indent="-228600" algn="l" defTabSz="457200" rtl="0" eaLnBrk="1" latinLnBrk="0" hangingPunct="1">
              <a:spcBef>
                <a:spcPct val="20000"/>
              </a:spcBef>
              <a:buFont typeface="Arial"/>
              <a:buChar char="–"/>
              <a:defRPr sz="2000" kern="1200">
                <a:solidFill>
                  <a:schemeClr val="tx1"/>
                </a:solidFill>
                <a:latin typeface="Times"/>
                <a:ea typeface="+mn-ea"/>
                <a:cs typeface="Times"/>
              </a:defRPr>
            </a:lvl4pPr>
            <a:lvl5pPr marL="2057400" indent="-228600" algn="l" defTabSz="457200" rtl="0" eaLnBrk="1" latinLnBrk="0" hangingPunct="1">
              <a:spcBef>
                <a:spcPct val="20000"/>
              </a:spcBef>
              <a:buFont typeface="Arial"/>
              <a:buChar char="»"/>
              <a:defRPr sz="2000" kern="1200">
                <a:solidFill>
                  <a:schemeClr val="tx1"/>
                </a:solidFill>
                <a:latin typeface="Times"/>
                <a:ea typeface="+mn-ea"/>
                <a:cs typeface="Time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Aft>
                <a:spcPts val="1200"/>
              </a:spcAft>
              <a:buNone/>
            </a:pPr>
            <a:r>
              <a:rPr lang="fr-FR" sz="1600" b="1" dirty="0">
                <a:solidFill>
                  <a:srgbClr val="575757"/>
                </a:solidFill>
                <a:latin typeface="+mn-lt"/>
              </a:rPr>
              <a:t>Inquiétudes des professionnels</a:t>
            </a:r>
          </a:p>
          <a:p>
            <a:r>
              <a:rPr lang="fr-FR" sz="1400" dirty="0">
                <a:solidFill>
                  <a:srgbClr val="575757"/>
                </a:solidFill>
                <a:latin typeface="+mn-lt"/>
              </a:rPr>
              <a:t>Manque de légitimité pour aborder ce sujet avec les bénéficiaires</a:t>
            </a:r>
          </a:p>
          <a:p>
            <a:r>
              <a:rPr lang="fr-FR" sz="1400" dirty="0">
                <a:solidFill>
                  <a:srgbClr val="575757"/>
                </a:solidFill>
                <a:latin typeface="+mn-lt"/>
              </a:rPr>
              <a:t>Crainte de générer des attentes trop élevées en terme de délais et de faisabilité</a:t>
            </a:r>
          </a:p>
          <a:p>
            <a:r>
              <a:rPr lang="fr-FR" sz="1400" dirty="0">
                <a:solidFill>
                  <a:srgbClr val="575757"/>
                </a:solidFill>
                <a:latin typeface="+mn-lt"/>
              </a:rPr>
              <a:t>Peur de ne pas avoir les arguments :</a:t>
            </a:r>
          </a:p>
          <a:p>
            <a:pPr lvl="1"/>
            <a:r>
              <a:rPr lang="fr-FR" sz="1400" dirty="0">
                <a:solidFill>
                  <a:srgbClr val="575757"/>
                </a:solidFill>
                <a:latin typeface="+mn-lt"/>
              </a:rPr>
              <a:t>Mauvaise appréhension des conditions d’éligibilité aux différents dispositifs d’aides</a:t>
            </a:r>
          </a:p>
          <a:p>
            <a:pPr lvl="1"/>
            <a:r>
              <a:rPr lang="fr-FR" sz="1400" dirty="0">
                <a:solidFill>
                  <a:srgbClr val="575757"/>
                </a:solidFill>
                <a:latin typeface="+mn-lt"/>
              </a:rPr>
              <a:t>Manque de connaissance des professionnels du bâtiment</a:t>
            </a:r>
          </a:p>
          <a:p>
            <a:r>
              <a:rPr lang="fr-FR" sz="1400" dirty="0">
                <a:solidFill>
                  <a:srgbClr val="575757"/>
                </a:solidFill>
                <a:latin typeface="+mn-lt"/>
              </a:rPr>
              <a:t>Inquiétude sur les difficultés financières que généraient un reste à charge</a:t>
            </a:r>
          </a:p>
          <a:p>
            <a:r>
              <a:rPr lang="fr-FR" sz="1400" dirty="0">
                <a:solidFill>
                  <a:srgbClr val="575757"/>
                </a:solidFill>
                <a:latin typeface="+mn-lt"/>
              </a:rPr>
              <a:t>...</a:t>
            </a:r>
          </a:p>
          <a:p>
            <a:pPr>
              <a:buFont typeface="Symbol" pitchFamily="2" charset="2"/>
              <a:buChar char="Þ"/>
            </a:pPr>
            <a:r>
              <a:rPr lang="fr-FR" sz="1400" dirty="0">
                <a:solidFill>
                  <a:srgbClr val="575757"/>
                </a:solidFill>
                <a:latin typeface="+mn-lt"/>
              </a:rPr>
              <a:t>C’est un </a:t>
            </a:r>
            <a:r>
              <a:rPr lang="fr-FR" sz="1400" b="1" dirty="0">
                <a:solidFill>
                  <a:srgbClr val="575757"/>
                </a:solidFill>
                <a:latin typeface="+mn-lt"/>
              </a:rPr>
              <a:t>rôle difficile </a:t>
            </a:r>
            <a:r>
              <a:rPr lang="fr-FR" sz="1400" dirty="0">
                <a:solidFill>
                  <a:srgbClr val="575757"/>
                </a:solidFill>
                <a:latin typeface="+mn-lt"/>
              </a:rPr>
              <a:t>car il s’agit d’identifier le problème sans avoir la solution et confier sa résolution à d’autres tout en étant présent tout au long du processus pour accompagner et rassurer les bénéficiaires</a:t>
            </a:r>
          </a:p>
          <a:p>
            <a:pPr>
              <a:buFont typeface="Symbol" pitchFamily="2" charset="2"/>
              <a:buChar char="Þ"/>
            </a:pPr>
            <a:r>
              <a:rPr lang="fr-FR" sz="1400" dirty="0">
                <a:solidFill>
                  <a:srgbClr val="575757"/>
                </a:solidFill>
                <a:latin typeface="+mn-lt"/>
              </a:rPr>
              <a:t>C’est pour un cela qu’un accompagnement dans le temps est nécessaire pour ancrer la mission dans la structure et consolider et éprouver les partenariats. </a:t>
            </a:r>
          </a:p>
        </p:txBody>
      </p:sp>
    </p:spTree>
    <p:extLst>
      <p:ext uri="{BB962C8B-B14F-4D97-AF65-F5344CB8AC3E}">
        <p14:creationId xmlns:p14="http://schemas.microsoft.com/office/powerpoint/2010/main" val="3340259009"/>
      </p:ext>
    </p:extLst>
  </p:cSld>
  <p:clrMapOvr>
    <a:masterClrMapping/>
  </p:clrMapOvr>
  <p:transition/>
</p:sld>
</file>

<file path=ppt/theme/theme1.xml><?xml version="1.0" encoding="utf-8"?>
<a:theme xmlns:a="http://schemas.openxmlformats.org/drawingml/2006/main" name="ONPE_Masque_PowerPoint">
  <a:themeElements>
    <a:clrScheme name="Personnalisée 2">
      <a:dk1>
        <a:srgbClr val="CB151C"/>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ersonnalisé 6">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ésentation_ONPE_Masque_PowerPoint" id="{13ABA11B-5486-4404-BF0B-C6AD893CE53E}" vid="{9A566B91-63A3-4833-81C6-3CD956092DB3}"/>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DE64AEEDD9B7A4D93545ACBE97D4615" ma:contentTypeVersion="2" ma:contentTypeDescription="Create a new document." ma:contentTypeScope="" ma:versionID="f49002b78e3a4a71b814eef46a983816">
  <xsd:schema xmlns:xsd="http://www.w3.org/2001/XMLSchema" xmlns:xs="http://www.w3.org/2001/XMLSchema" xmlns:p="http://schemas.microsoft.com/office/2006/metadata/properties" xmlns:ns2="http://schemas.microsoft.com/sharepoint/v3/fields" targetNamespace="http://schemas.microsoft.com/office/2006/metadata/properties" ma:root="true" ma:fieldsID="38f6db2dd0d9a0cf6a8dc37be32b365b" ns2:_="">
    <xsd:import namespace="http://schemas.microsoft.com/sharepoint/v3/fields"/>
    <xsd:element name="properties">
      <xsd:complexType>
        <xsd:sequence>
          <xsd:element name="documentManagement">
            <xsd:complexType>
              <xsd:all>
                <xsd:element ref="ns2:_Status" minOccurs="0"/>
                <xsd:element ref="ns2:_Vers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tatus" ma:index="8" nillable="true" ma:displayName="Status" ma:default="Not Started" ma:internalName="_Status">
      <xsd:simpleType>
        <xsd:union memberTypes="dms:Text">
          <xsd:simpleType>
            <xsd:restriction base="dms:Choice">
              <xsd:enumeration value="Not Started"/>
              <xsd:enumeration value="Draft"/>
              <xsd:enumeration value="Reviewed"/>
              <xsd:enumeration value="Scheduled"/>
              <xsd:enumeration value="Published"/>
              <xsd:enumeration value="Final"/>
              <xsd:enumeration value="Expired"/>
            </xsd:restriction>
          </xsd:simpleType>
        </xsd:union>
      </xsd:simpleType>
    </xsd:element>
    <xsd:element name="_Version" ma:index="9"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ma:displayName="Status"/>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Version xmlns="http://schemas.microsoft.com/sharepoint/v3/fields" xsi:nil="true"/>
    <_Status xmlns="http://schemas.microsoft.com/sharepoint/v3/fields">Not Started</_Statu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4214858-785C-42F7-BE66-6D0E79395F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B6F2769-7194-4217-93D3-3AF3A4742282}">
  <ds:schemaRefs>
    <ds:schemaRef ds:uri="http://schemas.openxmlformats.org/package/2006/metadata/core-properties"/>
    <ds:schemaRef ds:uri="http://purl.org/dc/dcmitype/"/>
    <ds:schemaRef ds:uri="http://schemas.microsoft.com/office/2006/documentManagement/types"/>
    <ds:schemaRef ds:uri="http://www.w3.org/XML/1998/namespace"/>
    <ds:schemaRef ds:uri="http://schemas.microsoft.com/sharepoint/v3/fields"/>
    <ds:schemaRef ds:uri="http://schemas.microsoft.com/office/infopath/2007/PartnerControls"/>
    <ds:schemaRef ds:uri="http://purl.org/dc/elements/1.1/"/>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87D2A1B0-FF3E-4009-940D-AED0EB70AA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Présentation_ONPE_Masque_PowerPoint</Template>
  <TotalTime>11501</TotalTime>
  <Words>923</Words>
  <Application>Microsoft Office PowerPoint</Application>
  <PresentationFormat>Affichage à l'écran (16:9)</PresentationFormat>
  <Paragraphs>84</Paragraphs>
  <Slides>10</Slides>
  <Notes>0</Notes>
  <HiddenSlides>0</HiddenSlides>
  <MMClips>0</MMClips>
  <ScaleCrop>false</ScaleCrop>
  <HeadingPairs>
    <vt:vector size="6" baseType="variant">
      <vt:variant>
        <vt:lpstr>Polices utilisées</vt:lpstr>
      </vt:variant>
      <vt:variant>
        <vt:i4>14</vt:i4>
      </vt:variant>
      <vt:variant>
        <vt:lpstr>Thème</vt:lpstr>
      </vt:variant>
      <vt:variant>
        <vt:i4>1</vt:i4>
      </vt:variant>
      <vt:variant>
        <vt:lpstr>Titres des diapositives</vt:lpstr>
      </vt:variant>
      <vt:variant>
        <vt:i4>10</vt:i4>
      </vt:variant>
    </vt:vector>
  </HeadingPairs>
  <TitlesOfParts>
    <vt:vector size="25" baseType="lpstr">
      <vt:lpstr>ＭＳ Ｐゴシック</vt:lpstr>
      <vt:lpstr>Apple Symbols</vt:lpstr>
      <vt:lpstr>Arial</vt:lpstr>
      <vt:lpstr>Avenir Roman</vt:lpstr>
      <vt:lpstr>Calibri</vt:lpstr>
      <vt:lpstr>Garamond</vt:lpstr>
      <vt:lpstr>Lato Light</vt:lpstr>
      <vt:lpstr>Montserrat</vt:lpstr>
      <vt:lpstr>PT Sans</vt:lpstr>
      <vt:lpstr>Symbol</vt:lpstr>
      <vt:lpstr>Times</vt:lpstr>
      <vt:lpstr>Times New Roman</vt:lpstr>
      <vt:lpstr>Trebuchet MS</vt:lpstr>
      <vt:lpstr>Wingdings</vt:lpstr>
      <vt:lpstr>ONPE_Masque_PowerPoint</vt:lpstr>
      <vt:lpstr>Outiller et s'appuyer sur les intervenants à domicile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Merci de votre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DEVALIERE Isolde</cp:lastModifiedBy>
  <cp:revision>1031</cp:revision>
  <dcterms:created xsi:type="dcterms:W3CDTF">2010-04-12T23:12:02Z</dcterms:created>
  <dcterms:modified xsi:type="dcterms:W3CDTF">2018-11-12T09:02:48Z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0x0101000DE64AEEDD9B7A4D93545ACBE97D4615</vt:lpwstr>
  </property>
</Properties>
</file>