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93490" r:id="rId1"/>
  </p:sldMasterIdLst>
  <p:notesMasterIdLst>
    <p:notesMasterId r:id="rId10"/>
  </p:notesMasterIdLst>
  <p:handoutMasterIdLst>
    <p:handoutMasterId r:id="rId11"/>
  </p:handoutMasterIdLst>
  <p:sldIdLst>
    <p:sldId id="306" r:id="rId2"/>
    <p:sldId id="329" r:id="rId3"/>
    <p:sldId id="316" r:id="rId4"/>
    <p:sldId id="335" r:id="rId5"/>
    <p:sldId id="330" r:id="rId6"/>
    <p:sldId id="334" r:id="rId7"/>
    <p:sldId id="336" r:id="rId8"/>
    <p:sldId id="331" r:id="rId9"/>
  </p:sldIdLst>
  <p:sldSz cx="9144000" cy="5143500" type="screen16x9"/>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mn-ea"/>
        <a:cs typeface="Arial" charset="0"/>
      </a:defRPr>
    </a:lvl1pPr>
    <a:lvl2pPr marL="457200" algn="l" defTabSz="457200" rtl="0" fontAlgn="base">
      <a:spcBef>
        <a:spcPct val="0"/>
      </a:spcBef>
      <a:spcAft>
        <a:spcPct val="0"/>
      </a:spcAft>
      <a:defRPr kern="1200">
        <a:solidFill>
          <a:schemeClr val="tx1"/>
        </a:solidFill>
        <a:latin typeface="Arial" charset="0"/>
        <a:ea typeface="+mn-ea"/>
        <a:cs typeface="Arial" charset="0"/>
      </a:defRPr>
    </a:lvl2pPr>
    <a:lvl3pPr marL="914400" algn="l" defTabSz="457200" rtl="0" fontAlgn="base">
      <a:spcBef>
        <a:spcPct val="0"/>
      </a:spcBef>
      <a:spcAft>
        <a:spcPct val="0"/>
      </a:spcAft>
      <a:defRPr kern="1200">
        <a:solidFill>
          <a:schemeClr val="tx1"/>
        </a:solidFill>
        <a:latin typeface="Arial" charset="0"/>
        <a:ea typeface="+mn-ea"/>
        <a:cs typeface="Arial" charset="0"/>
      </a:defRPr>
    </a:lvl3pPr>
    <a:lvl4pPr marL="1371600" algn="l" defTabSz="457200" rtl="0" fontAlgn="base">
      <a:spcBef>
        <a:spcPct val="0"/>
      </a:spcBef>
      <a:spcAft>
        <a:spcPct val="0"/>
      </a:spcAft>
      <a:defRPr kern="1200">
        <a:solidFill>
          <a:schemeClr val="tx1"/>
        </a:solidFill>
        <a:latin typeface="Arial" charset="0"/>
        <a:ea typeface="+mn-ea"/>
        <a:cs typeface="Arial" charset="0"/>
      </a:defRPr>
    </a:lvl4pPr>
    <a:lvl5pPr marL="1828800" algn="l" defTabSz="457200"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2929"/>
    <a:srgbClr val="1E84D1"/>
    <a:srgbClr val="DDECF8"/>
    <a:srgbClr val="1C1C1C"/>
    <a:srgbClr val="0A57AE"/>
    <a:srgbClr val="171B2D"/>
    <a:srgbClr val="C8181F"/>
    <a:srgbClr val="0F70C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7" autoAdjust="0"/>
    <p:restoredTop sz="96664" autoAdjust="0"/>
  </p:normalViewPr>
  <p:slideViewPr>
    <p:cSldViewPr snapToGrid="0" snapToObjects="1">
      <p:cViewPr varScale="1">
        <p:scale>
          <a:sx n="91" d="100"/>
          <a:sy n="91" d="100"/>
        </p:scale>
        <p:origin x="810" y="84"/>
      </p:cViewPr>
      <p:guideLst>
        <p:guide orient="horz" pos="162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149" d="100"/>
        <a:sy n="149" d="100"/>
      </p:scale>
      <p:origin x="0" y="0"/>
    </p:cViewPr>
  </p:sorterViewPr>
  <p:notesViewPr>
    <p:cSldViewPr snapToGrid="0" snapToObjects="1">
      <p:cViewPr varScale="1">
        <p:scale>
          <a:sx n="94" d="100"/>
          <a:sy n="94" d="100"/>
        </p:scale>
        <p:origin x="3480" y="6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A9AF7B8F-208D-4B9D-8F87-D8E368C49BA9}" type="datetimeFigureOut">
              <a:rPr lang="fr-FR"/>
              <a:pPr>
                <a:defRPr/>
              </a:pPr>
              <a:t>21/11/2018</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898A875C-3212-4BE7-875E-624157257E44}" type="slidenum">
              <a:rPr lang="fr-FR"/>
              <a:pPr>
                <a:defRPr/>
              </a:pPr>
              <a:t>‹N°›</a:t>
            </a:fld>
            <a:endParaRPr lang="fr-F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8D726D3F-30AD-4C2E-ABD2-D3EF465F55D9}" type="datetimeFigureOut">
              <a:rPr lang="fr-FR"/>
              <a:pPr>
                <a:defRPr/>
              </a:pPr>
              <a:t>21/11/2018</a:t>
            </a:fld>
            <a:endParaRPr lang="fr-FR"/>
          </a:p>
        </p:txBody>
      </p:sp>
      <p:sp>
        <p:nvSpPr>
          <p:cNvPr id="4" name="Espace réservé de l'image des diapositives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fr-FR" noProof="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noProof="0"/>
              <a:t>Cliquez pour modifier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FFA973FE-0AD2-4CEB-A421-D7D46BE7E691}" type="slidenum">
              <a:rPr lang="fr-FR"/>
              <a:pPr>
                <a:defRPr/>
              </a:pPr>
              <a:t>‹N°›</a:t>
            </a:fld>
            <a:endParaRPr lang="fr-FR"/>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mn-ea"/>
        <a:cs typeface="+mn-cs"/>
      </a:defRPr>
    </a:lvl1pPr>
    <a:lvl2pPr marL="457200" algn="l" defTabSz="457200" rtl="0" eaLnBrk="0" fontAlgn="base" hangingPunct="0">
      <a:spcBef>
        <a:spcPct val="30000"/>
      </a:spcBef>
      <a:spcAft>
        <a:spcPct val="0"/>
      </a:spcAft>
      <a:defRPr sz="1200" kern="1200">
        <a:solidFill>
          <a:schemeClr val="tx1"/>
        </a:solidFill>
        <a:latin typeface="+mn-lt"/>
        <a:ea typeface="+mn-ea"/>
        <a:cs typeface="+mn-cs"/>
      </a:defRPr>
    </a:lvl2pPr>
    <a:lvl3pPr marL="914400" algn="l" defTabSz="457200" rtl="0" eaLnBrk="0" fontAlgn="base" hangingPunct="0">
      <a:spcBef>
        <a:spcPct val="30000"/>
      </a:spcBef>
      <a:spcAft>
        <a:spcPct val="0"/>
      </a:spcAft>
      <a:defRPr sz="1200" kern="1200">
        <a:solidFill>
          <a:schemeClr val="tx1"/>
        </a:solidFill>
        <a:latin typeface="+mn-lt"/>
        <a:ea typeface="+mn-ea"/>
        <a:cs typeface="+mn-cs"/>
      </a:defRPr>
    </a:lvl3pPr>
    <a:lvl4pPr marL="1371600" algn="l" defTabSz="457200" rtl="0" eaLnBrk="0" fontAlgn="base" hangingPunct="0">
      <a:spcBef>
        <a:spcPct val="30000"/>
      </a:spcBef>
      <a:spcAft>
        <a:spcPct val="0"/>
      </a:spcAft>
      <a:defRPr sz="1200" kern="1200">
        <a:solidFill>
          <a:schemeClr val="tx1"/>
        </a:solidFill>
        <a:latin typeface="+mn-lt"/>
        <a:ea typeface="+mn-ea"/>
        <a:cs typeface="+mn-cs"/>
      </a:defRPr>
    </a:lvl4pPr>
    <a:lvl5pPr marL="1828800" algn="l" defTabSz="457200" rtl="0" eaLnBrk="0" fontAlgn="base" hangingPunct="0">
      <a:spcBef>
        <a:spcPct val="30000"/>
      </a:spcBef>
      <a:spcAft>
        <a:spcPct val="0"/>
      </a:spcAft>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onpe.org/" TargetMode="Externa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onpe.org/" TargetMode="External"/><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onpe.org/" TargetMode="External"/><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onpe.org/"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onpe.org/"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onpe.org/" TargetMode="Externa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onpe.org/" TargetMode="Externa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onpe.org/" TargetMode="Externa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onpe.org/" TargetMode="Externa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onpe.org/" TargetMode="Externa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onpe.org/"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titre document">
    <p:spTree>
      <p:nvGrpSpPr>
        <p:cNvPr id="1" name=""/>
        <p:cNvGrpSpPr/>
        <p:nvPr/>
      </p:nvGrpSpPr>
      <p:grpSpPr>
        <a:xfrm>
          <a:off x="0" y="0"/>
          <a:ext cx="0" cy="0"/>
          <a:chOff x="0" y="0"/>
          <a:chExt cx="0" cy="0"/>
        </a:xfrm>
      </p:grpSpPr>
      <p:cxnSp>
        <p:nvCxnSpPr>
          <p:cNvPr id="6" name="Connecteur droit 16"/>
          <p:cNvCxnSpPr/>
          <p:nvPr/>
        </p:nvCxnSpPr>
        <p:spPr>
          <a:xfrm>
            <a:off x="4100513" y="7938"/>
            <a:ext cx="5067300" cy="0"/>
          </a:xfrm>
          <a:prstGeom prst="line">
            <a:avLst/>
          </a:prstGeom>
          <a:ln>
            <a:solidFill>
              <a:srgbClr val="1A61D2"/>
            </a:solidFill>
          </a:ln>
          <a:effectLst/>
        </p:spPr>
        <p:style>
          <a:lnRef idx="2">
            <a:schemeClr val="accent1"/>
          </a:lnRef>
          <a:fillRef idx="0">
            <a:schemeClr val="accent1"/>
          </a:fillRef>
          <a:effectRef idx="1">
            <a:schemeClr val="accent1"/>
          </a:effectRef>
          <a:fontRef idx="minor">
            <a:schemeClr val="tx1"/>
          </a:fontRef>
        </p:style>
      </p:cxnSp>
      <p:cxnSp>
        <p:nvCxnSpPr>
          <p:cNvPr id="7" name="Connecteur droit 9"/>
          <p:cNvCxnSpPr/>
          <p:nvPr userDrawn="1"/>
        </p:nvCxnSpPr>
        <p:spPr>
          <a:xfrm>
            <a:off x="-6350" y="7938"/>
            <a:ext cx="9167813" cy="0"/>
          </a:xfrm>
          <a:prstGeom prst="line">
            <a:avLst/>
          </a:prstGeom>
          <a:ln>
            <a:solidFill>
              <a:srgbClr val="1A61D2"/>
            </a:solidFill>
          </a:ln>
          <a:effectLst/>
        </p:spPr>
        <p:style>
          <a:lnRef idx="2">
            <a:schemeClr val="accent1"/>
          </a:lnRef>
          <a:fillRef idx="0">
            <a:schemeClr val="accent1"/>
          </a:fillRef>
          <a:effectRef idx="1">
            <a:schemeClr val="accent1"/>
          </a:effectRef>
          <a:fontRef idx="minor">
            <a:schemeClr val="tx1"/>
          </a:fontRef>
        </p:style>
      </p:cxnSp>
      <p:pic>
        <p:nvPicPr>
          <p:cNvPr id="10" name="Image 10" descr="ONPE_Logo_01.png">
            <a:hlinkClick r:id="rId2"/>
          </p:cNvPr>
          <p:cNvPicPr>
            <a:picLocks noChangeAspect="1"/>
          </p:cNvPicPr>
          <p:nvPr userDrawn="1"/>
        </p:nvPicPr>
        <p:blipFill>
          <a:blip r:embed="rId3"/>
          <a:srcRect/>
          <a:stretch>
            <a:fillRect/>
          </a:stretch>
        </p:blipFill>
        <p:spPr bwMode="auto">
          <a:xfrm>
            <a:off x="3314700" y="827088"/>
            <a:ext cx="2608263" cy="1069975"/>
          </a:xfrm>
          <a:prstGeom prst="rect">
            <a:avLst/>
          </a:prstGeom>
          <a:noFill/>
          <a:ln w="9525">
            <a:noFill/>
            <a:miter lim="800000"/>
            <a:headEnd/>
            <a:tailEnd/>
          </a:ln>
        </p:spPr>
      </p:pic>
      <p:sp>
        <p:nvSpPr>
          <p:cNvPr id="21" name="Title 1"/>
          <p:cNvSpPr>
            <a:spLocks noGrp="1"/>
          </p:cNvSpPr>
          <p:nvPr>
            <p:ph type="title"/>
          </p:nvPr>
        </p:nvSpPr>
        <p:spPr>
          <a:xfrm>
            <a:off x="2483940" y="1895227"/>
            <a:ext cx="4208359" cy="1087982"/>
          </a:xfrm>
        </p:spPr>
        <p:txBody>
          <a:bodyPr>
            <a:normAutofit/>
          </a:bodyPr>
          <a:lstStyle>
            <a:lvl1pPr algn="ctr" defTabSz="457200" rtl="0" eaLnBrk="1" latinLnBrk="0" hangingPunct="1">
              <a:spcBef>
                <a:spcPct val="0"/>
              </a:spcBef>
              <a:buNone/>
              <a:defRPr lang="en-US" sz="2400" b="1" kern="1200" baseline="0" dirty="0" smtClean="0">
                <a:solidFill>
                  <a:srgbClr val="0F70C5"/>
                </a:solidFill>
                <a:latin typeface="+mj-lt"/>
                <a:ea typeface="+mj-ea"/>
                <a:cs typeface="PT Sans"/>
              </a:defRPr>
            </a:lvl1pPr>
          </a:lstStyle>
          <a:p>
            <a:r>
              <a:rPr lang="fr-FR" dirty="0" err="1" smtClean="0"/>
              <a:t>Cliquez pour modifier le style du titre</a:t>
            </a:r>
            <a:endParaRPr lang="en-US" dirty="0"/>
          </a:p>
        </p:txBody>
      </p:sp>
      <p:sp>
        <p:nvSpPr>
          <p:cNvPr id="28" name="Espace réservé du texte 27"/>
          <p:cNvSpPr>
            <a:spLocks noGrp="1"/>
          </p:cNvSpPr>
          <p:nvPr>
            <p:ph type="body" sz="quarter" idx="11"/>
          </p:nvPr>
        </p:nvSpPr>
        <p:spPr>
          <a:xfrm>
            <a:off x="2483940" y="2983209"/>
            <a:ext cx="4208359" cy="296394"/>
          </a:xfrm>
        </p:spPr>
        <p:txBody>
          <a:bodyPr>
            <a:normAutofit/>
          </a:bodyPr>
          <a:lstStyle>
            <a:lvl1pPr marL="0" indent="0" algn="ctr">
              <a:buNone/>
              <a:defRPr sz="900">
                <a:solidFill>
                  <a:srgbClr val="A6A6A6"/>
                </a:solidFill>
              </a:defRPr>
            </a:lvl1pPr>
          </a:lstStyle>
          <a:p>
            <a:pPr lvl="0"/>
            <a:r>
              <a:rPr lang="fr-FR" dirty="0" smtClean="0"/>
              <a:t>Cliquez pour modifier les styles du texte du masque</a:t>
            </a:r>
          </a:p>
        </p:txBody>
      </p:sp>
      <p:sp>
        <p:nvSpPr>
          <p:cNvPr id="8" name="Espace réservé du texte 3"/>
          <p:cNvSpPr>
            <a:spLocks noGrp="1"/>
          </p:cNvSpPr>
          <p:nvPr>
            <p:ph type="body" sz="quarter" idx="13"/>
          </p:nvPr>
        </p:nvSpPr>
        <p:spPr>
          <a:xfrm>
            <a:off x="2483940" y="3733178"/>
            <a:ext cx="4208359" cy="671732"/>
          </a:xfrm>
        </p:spPr>
        <p:txBody>
          <a:bodyPr>
            <a:normAutofit/>
          </a:bodyPr>
          <a:lstStyle>
            <a:lvl1pPr marL="0" marR="0" indent="0" algn="ctr" defTabSz="457200" rtl="0" eaLnBrk="1" fontAlgn="auto" latinLnBrk="0" hangingPunct="1">
              <a:lnSpc>
                <a:spcPct val="100000"/>
              </a:lnSpc>
              <a:spcBef>
                <a:spcPct val="20000"/>
              </a:spcBef>
              <a:spcAft>
                <a:spcPts val="0"/>
              </a:spcAft>
              <a:buClrTx/>
              <a:buSzTx/>
              <a:buFont typeface="Arial"/>
              <a:buNone/>
              <a:tabLst/>
              <a:defRPr sz="1100" b="0" i="0" baseline="0">
                <a:solidFill>
                  <a:srgbClr val="292929"/>
                </a:solidFill>
                <a:latin typeface="+mj-lt"/>
              </a:defRPr>
            </a:lvl1pPr>
          </a:lstStyle>
          <a:p>
            <a:pPr lvl="0"/>
            <a:r>
              <a:rPr lang="fr-FR" dirty="0" smtClean="0"/>
              <a:t>Cliquez pour modifier les styles du texte du masque</a:t>
            </a:r>
          </a:p>
          <a:p>
            <a:pPr lvl="1"/>
            <a:r>
              <a:rPr lang="fr-FR" dirty="0" smtClean="0"/>
              <a:t>Deuxième niveau</a:t>
            </a:r>
          </a:p>
        </p:txBody>
      </p:sp>
      <p:sp>
        <p:nvSpPr>
          <p:cNvPr id="9" name="Espace réservé du texte 3"/>
          <p:cNvSpPr>
            <a:spLocks noGrp="1"/>
          </p:cNvSpPr>
          <p:nvPr>
            <p:ph type="body" sz="quarter" idx="14"/>
          </p:nvPr>
        </p:nvSpPr>
        <p:spPr>
          <a:xfrm>
            <a:off x="2483939" y="3273556"/>
            <a:ext cx="4208359" cy="459622"/>
          </a:xfrm>
        </p:spPr>
        <p:txBody>
          <a:bodyPr>
            <a:normAutofit/>
          </a:bodyPr>
          <a:lstStyle>
            <a:lvl1pPr marL="0" marR="0" indent="0" algn="ctr" defTabSz="457200" rtl="0" eaLnBrk="1" fontAlgn="auto" latinLnBrk="0" hangingPunct="1">
              <a:lnSpc>
                <a:spcPct val="100000"/>
              </a:lnSpc>
              <a:spcBef>
                <a:spcPct val="20000"/>
              </a:spcBef>
              <a:spcAft>
                <a:spcPts val="0"/>
              </a:spcAft>
              <a:buClrTx/>
              <a:buSzTx/>
              <a:buFont typeface="Arial"/>
              <a:buNone/>
              <a:tabLst/>
              <a:defRPr sz="1100" b="1" i="0" baseline="0">
                <a:solidFill>
                  <a:srgbClr val="292929"/>
                </a:solidFill>
                <a:latin typeface="+mj-lt"/>
              </a:defRPr>
            </a:lvl1pPr>
          </a:lstStyle>
          <a:p>
            <a:pPr lvl="0"/>
            <a:r>
              <a:rPr lang="fr-FR" dirty="0" smtClean="0"/>
              <a:t>Cliquez pour modifier les styles du texte du masque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Page titre avec photo">
    <p:spTree>
      <p:nvGrpSpPr>
        <p:cNvPr id="1" name=""/>
        <p:cNvGrpSpPr/>
        <p:nvPr/>
      </p:nvGrpSpPr>
      <p:grpSpPr>
        <a:xfrm>
          <a:off x="0" y="0"/>
          <a:ext cx="0" cy="0"/>
          <a:chOff x="0" y="0"/>
          <a:chExt cx="0" cy="0"/>
        </a:xfrm>
      </p:grpSpPr>
      <p:sp>
        <p:nvSpPr>
          <p:cNvPr id="5" name="Rectangle 8"/>
          <p:cNvSpPr/>
          <p:nvPr userDrawn="1"/>
        </p:nvSpPr>
        <p:spPr>
          <a:xfrm>
            <a:off x="0" y="0"/>
            <a:ext cx="9144000" cy="5143500"/>
          </a:xfrm>
          <a:prstGeom prst="rect">
            <a:avLst/>
          </a:prstGeom>
          <a:solidFill>
            <a:srgbClr val="171B2D"/>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fr-FR"/>
          </a:p>
        </p:txBody>
      </p:sp>
      <p:sp>
        <p:nvSpPr>
          <p:cNvPr id="8" name="Espace réservé pour une image  7"/>
          <p:cNvSpPr>
            <a:spLocks noGrp="1"/>
          </p:cNvSpPr>
          <p:nvPr>
            <p:ph type="pic" sz="quarter" idx="13"/>
          </p:nvPr>
        </p:nvSpPr>
        <p:spPr>
          <a:xfrm>
            <a:off x="0" y="0"/>
            <a:ext cx="9144000" cy="5143500"/>
          </a:xfrm>
          <a:solidFill>
            <a:schemeClr val="bg1">
              <a:lumMod val="50000"/>
              <a:alpha val="60000"/>
            </a:schemeClr>
          </a:solidFill>
        </p:spPr>
        <p:txBody>
          <a:bodyPr rtlCol="0">
            <a:normAutofit/>
          </a:bodyPr>
          <a:lstStyle/>
          <a:p>
            <a:pPr lvl="0"/>
            <a:endParaRPr lang="fr-FR" noProof="0" dirty="0"/>
          </a:p>
        </p:txBody>
      </p:sp>
      <p:sp>
        <p:nvSpPr>
          <p:cNvPr id="2" name="Title 1"/>
          <p:cNvSpPr>
            <a:spLocks noGrp="1"/>
          </p:cNvSpPr>
          <p:nvPr>
            <p:ph type="title"/>
          </p:nvPr>
        </p:nvSpPr>
        <p:spPr>
          <a:xfrm>
            <a:off x="457200" y="1608306"/>
            <a:ext cx="8229600" cy="857250"/>
          </a:xfrm>
        </p:spPr>
        <p:txBody>
          <a:bodyPr>
            <a:normAutofit/>
          </a:bodyPr>
          <a:lstStyle>
            <a:lvl1pPr>
              <a:defRPr sz="3200">
                <a:solidFill>
                  <a:schemeClr val="bg1"/>
                </a:solidFill>
                <a:latin typeface="+mj-lt"/>
              </a:defRPr>
            </a:lvl1pPr>
          </a:lstStyle>
          <a:p>
            <a:r>
              <a:rPr lang="en-US" dirty="0"/>
              <a:t>Click to edit Master title style</a:t>
            </a:r>
          </a:p>
        </p:txBody>
      </p:sp>
      <p:sp>
        <p:nvSpPr>
          <p:cNvPr id="3" name="Content Placeholder 2"/>
          <p:cNvSpPr>
            <a:spLocks noGrp="1"/>
          </p:cNvSpPr>
          <p:nvPr>
            <p:ph idx="1"/>
          </p:nvPr>
        </p:nvSpPr>
        <p:spPr>
          <a:xfrm>
            <a:off x="457200" y="2759241"/>
            <a:ext cx="8229600" cy="1835381"/>
          </a:xfrm>
        </p:spPr>
        <p:txBody>
          <a:bodyPr>
            <a:normAutofit/>
          </a:bodyPr>
          <a:lstStyle>
            <a:lvl1pPr marL="0" indent="0" algn="ctr">
              <a:buNone/>
              <a:defRPr sz="2000">
                <a:solidFill>
                  <a:srgbClr val="FFFFFF"/>
                </a:solidFill>
                <a:latin typeface="+mj-lt"/>
              </a:defRPr>
            </a:lvl1pPr>
            <a:lvl2pPr algn="ctr">
              <a:defRPr sz="900">
                <a:solidFill>
                  <a:srgbClr val="FFFFFF"/>
                </a:solidFill>
                <a:latin typeface="+mj-lt"/>
              </a:defRPr>
            </a:lvl2pPr>
            <a:lvl3pPr algn="ctr">
              <a:defRPr sz="900">
                <a:solidFill>
                  <a:srgbClr val="FFFFFF"/>
                </a:solidFill>
                <a:latin typeface="+mj-lt"/>
              </a:defRPr>
            </a:lvl3pPr>
            <a:lvl4pPr algn="ctr">
              <a:defRPr sz="900">
                <a:solidFill>
                  <a:srgbClr val="FFFFFF"/>
                </a:solidFill>
                <a:latin typeface="+mj-lt"/>
              </a:defRPr>
            </a:lvl4pPr>
            <a:lvl5pPr algn="ctr">
              <a:defRPr sz="900">
                <a:solidFill>
                  <a:srgbClr val="FFFFFF"/>
                </a:solidFill>
                <a:latin typeface="+mj-lt"/>
              </a:defRPr>
            </a:lvl5pPr>
          </a:lstStyle>
          <a:p>
            <a:pPr lvl="0"/>
            <a:r>
              <a:rPr lang="fr-FR" dirty="0" smtClean="0"/>
              <a:t>Cliquez pour modifier les styles du texte du masque</a:t>
            </a:r>
          </a:p>
        </p:txBody>
      </p:sp>
      <p:sp>
        <p:nvSpPr>
          <p:cNvPr id="6" name="Slide Number Placeholder 5"/>
          <p:cNvSpPr>
            <a:spLocks noGrp="1"/>
          </p:cNvSpPr>
          <p:nvPr>
            <p:ph type="sldNum" sz="quarter" idx="14"/>
          </p:nvPr>
        </p:nvSpPr>
        <p:spPr/>
        <p:txBody>
          <a:bodyPr/>
          <a:lstStyle>
            <a:lvl1pPr>
              <a:defRPr/>
            </a:lvl1pPr>
          </a:lstStyle>
          <a:p>
            <a:pPr>
              <a:defRPr/>
            </a:pPr>
            <a:fld id="{0F1324FC-B2C7-45C9-ADDA-A8F03A323840}" type="slidenum">
              <a:rPr lang="en-US"/>
              <a:pPr>
                <a:defRPr/>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Page titre avec photo">
    <p:spTree>
      <p:nvGrpSpPr>
        <p:cNvPr id="1" name=""/>
        <p:cNvGrpSpPr/>
        <p:nvPr/>
      </p:nvGrpSpPr>
      <p:grpSpPr>
        <a:xfrm>
          <a:off x="0" y="0"/>
          <a:ext cx="0" cy="0"/>
          <a:chOff x="0" y="0"/>
          <a:chExt cx="0" cy="0"/>
        </a:xfrm>
      </p:grpSpPr>
      <p:sp>
        <p:nvSpPr>
          <p:cNvPr id="4" name="Rectangle 8"/>
          <p:cNvSpPr/>
          <p:nvPr userDrawn="1"/>
        </p:nvSpPr>
        <p:spPr>
          <a:xfrm>
            <a:off x="0" y="0"/>
            <a:ext cx="9144000" cy="5143500"/>
          </a:xfrm>
          <a:prstGeom prst="rect">
            <a:avLst/>
          </a:prstGeom>
          <a:solidFill>
            <a:srgbClr val="1E84D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fr-FR"/>
          </a:p>
        </p:txBody>
      </p:sp>
      <p:sp>
        <p:nvSpPr>
          <p:cNvPr id="2" name="Title 1"/>
          <p:cNvSpPr>
            <a:spLocks noGrp="1"/>
          </p:cNvSpPr>
          <p:nvPr>
            <p:ph type="title"/>
          </p:nvPr>
        </p:nvSpPr>
        <p:spPr>
          <a:xfrm>
            <a:off x="457200" y="1608306"/>
            <a:ext cx="8229600" cy="857250"/>
          </a:xfrm>
        </p:spPr>
        <p:txBody>
          <a:bodyPr>
            <a:normAutofit/>
          </a:bodyPr>
          <a:lstStyle>
            <a:lvl1pPr>
              <a:defRPr sz="3200">
                <a:solidFill>
                  <a:schemeClr val="bg1"/>
                </a:solidFill>
                <a:latin typeface="+mj-lt"/>
              </a:defRPr>
            </a:lvl1pPr>
          </a:lstStyle>
          <a:p>
            <a:r>
              <a:rPr lang="en-US" dirty="0"/>
              <a:t>Click to edit Master title style</a:t>
            </a:r>
          </a:p>
        </p:txBody>
      </p:sp>
      <p:sp>
        <p:nvSpPr>
          <p:cNvPr id="3" name="Content Placeholder 2"/>
          <p:cNvSpPr>
            <a:spLocks noGrp="1"/>
          </p:cNvSpPr>
          <p:nvPr>
            <p:ph idx="1"/>
          </p:nvPr>
        </p:nvSpPr>
        <p:spPr>
          <a:xfrm>
            <a:off x="457200" y="2759241"/>
            <a:ext cx="8229600" cy="1835381"/>
          </a:xfrm>
        </p:spPr>
        <p:txBody>
          <a:bodyPr>
            <a:normAutofit/>
          </a:bodyPr>
          <a:lstStyle>
            <a:lvl1pPr marL="0" indent="0" algn="ctr">
              <a:buNone/>
              <a:defRPr sz="2000">
                <a:solidFill>
                  <a:srgbClr val="FFFFFF"/>
                </a:solidFill>
                <a:latin typeface="+mj-lt"/>
              </a:defRPr>
            </a:lvl1pPr>
            <a:lvl2pPr algn="ctr">
              <a:defRPr sz="900">
                <a:solidFill>
                  <a:srgbClr val="FFFFFF"/>
                </a:solidFill>
                <a:latin typeface="+mj-lt"/>
              </a:defRPr>
            </a:lvl2pPr>
            <a:lvl3pPr algn="ctr">
              <a:defRPr sz="900">
                <a:solidFill>
                  <a:srgbClr val="FFFFFF"/>
                </a:solidFill>
                <a:latin typeface="+mj-lt"/>
              </a:defRPr>
            </a:lvl3pPr>
            <a:lvl4pPr algn="ctr">
              <a:defRPr sz="900">
                <a:solidFill>
                  <a:srgbClr val="FFFFFF"/>
                </a:solidFill>
                <a:latin typeface="+mj-lt"/>
              </a:defRPr>
            </a:lvl4pPr>
            <a:lvl5pPr algn="ctr">
              <a:defRPr sz="900">
                <a:solidFill>
                  <a:srgbClr val="FFFFFF"/>
                </a:solidFill>
                <a:latin typeface="+mj-lt"/>
              </a:defRPr>
            </a:lvl5pPr>
          </a:lstStyle>
          <a:p>
            <a:pPr lvl="0"/>
            <a:r>
              <a:rPr lang="fr-FR" dirty="0" smtClean="0"/>
              <a:t>Cliquez pour modifier les styles du texte du masque</a:t>
            </a:r>
          </a:p>
        </p:txBody>
      </p:sp>
      <p:sp>
        <p:nvSpPr>
          <p:cNvPr id="5" name="Slide Number Placeholder 5"/>
          <p:cNvSpPr>
            <a:spLocks noGrp="1"/>
          </p:cNvSpPr>
          <p:nvPr>
            <p:ph type="sldNum" sz="quarter" idx="10"/>
          </p:nvPr>
        </p:nvSpPr>
        <p:spPr/>
        <p:txBody>
          <a:bodyPr/>
          <a:lstStyle>
            <a:lvl1pPr>
              <a:defRPr/>
            </a:lvl1pPr>
          </a:lstStyle>
          <a:p>
            <a:pPr>
              <a:defRPr/>
            </a:pPr>
            <a:fld id="{62A180D8-B815-46A6-9011-DDC068BCC180}" type="slidenum">
              <a:rPr lang="en-US"/>
              <a:pPr>
                <a:defRPr/>
              </a:pPr>
              <a:t>‹N°›</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Contenu + metadonnées">
    <p:spTree>
      <p:nvGrpSpPr>
        <p:cNvPr id="1" name=""/>
        <p:cNvGrpSpPr/>
        <p:nvPr/>
      </p:nvGrpSpPr>
      <p:grpSpPr>
        <a:xfrm>
          <a:off x="0" y="0"/>
          <a:ext cx="0" cy="0"/>
          <a:chOff x="0" y="0"/>
          <a:chExt cx="0" cy="0"/>
        </a:xfrm>
      </p:grpSpPr>
      <p:sp>
        <p:nvSpPr>
          <p:cNvPr id="7" name="Rectangle 3"/>
          <p:cNvSpPr/>
          <p:nvPr userDrawn="1"/>
        </p:nvSpPr>
        <p:spPr>
          <a:xfrm>
            <a:off x="0" y="4763"/>
            <a:ext cx="9144000" cy="588962"/>
          </a:xfrm>
          <a:prstGeom prst="rect">
            <a:avLst/>
          </a:prstGeom>
          <a:solidFill>
            <a:srgbClr val="1E84D1"/>
          </a:solidFill>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fr-FR"/>
          </a:p>
        </p:txBody>
      </p:sp>
      <p:pic>
        <p:nvPicPr>
          <p:cNvPr id="8" name="Image 18" descr="ONPE_Logo_01.png">
            <a:hlinkClick r:id="rId2"/>
          </p:cNvPr>
          <p:cNvPicPr>
            <a:picLocks noChangeAspect="1"/>
          </p:cNvPicPr>
          <p:nvPr userDrawn="1"/>
        </p:nvPicPr>
        <p:blipFill>
          <a:blip r:embed="rId3"/>
          <a:srcRect l="15979" t="9911" r="23622" b="11353"/>
          <a:stretch>
            <a:fillRect/>
          </a:stretch>
        </p:blipFill>
        <p:spPr bwMode="auto">
          <a:xfrm>
            <a:off x="8475663" y="4776788"/>
            <a:ext cx="638175" cy="341312"/>
          </a:xfrm>
          <a:prstGeom prst="rect">
            <a:avLst/>
          </a:prstGeom>
          <a:noFill/>
          <a:ln w="9525">
            <a:noFill/>
            <a:miter lim="800000"/>
            <a:headEnd/>
            <a:tailEnd/>
          </a:ln>
        </p:spPr>
      </p:pic>
      <p:sp>
        <p:nvSpPr>
          <p:cNvPr id="3" name="Espace réservé du contenu 2"/>
          <p:cNvSpPr>
            <a:spLocks noGrp="1"/>
          </p:cNvSpPr>
          <p:nvPr>
            <p:ph sz="quarter" idx="10"/>
          </p:nvPr>
        </p:nvSpPr>
        <p:spPr>
          <a:xfrm>
            <a:off x="215900" y="102968"/>
            <a:ext cx="8683625" cy="573678"/>
          </a:xfrm>
        </p:spPr>
        <p:txBody>
          <a:bodyPr>
            <a:noAutofit/>
          </a:bodyPr>
          <a:lstStyle>
            <a:lvl1pPr marL="0" indent="0">
              <a:buNone/>
              <a:defRPr sz="2000" b="1">
                <a:solidFill>
                  <a:srgbClr val="FFFFFF"/>
                </a:solidFill>
                <a:latin typeface="+mj-lt"/>
              </a:defRPr>
            </a:lvl1pPr>
          </a:lstStyle>
          <a:p>
            <a:pPr lvl="0"/>
            <a:r>
              <a:rPr lang="fr-FR" dirty="0" smtClean="0"/>
              <a:t>Cliquez pour modifier les styles du texte du masque</a:t>
            </a:r>
          </a:p>
        </p:txBody>
      </p:sp>
      <p:sp>
        <p:nvSpPr>
          <p:cNvPr id="15" name="Espace réservé du texte 19"/>
          <p:cNvSpPr>
            <a:spLocks noGrp="1"/>
          </p:cNvSpPr>
          <p:nvPr>
            <p:ph type="body" sz="quarter" idx="12"/>
          </p:nvPr>
        </p:nvSpPr>
        <p:spPr>
          <a:xfrm>
            <a:off x="215901" y="1320920"/>
            <a:ext cx="3937454" cy="3294063"/>
          </a:xfrm>
        </p:spPr>
        <p:txBody>
          <a:bodyPr>
            <a:normAutofit/>
          </a:bodyPr>
          <a:lstStyle>
            <a:lvl1pPr>
              <a:defRPr sz="800">
                <a:solidFill>
                  <a:srgbClr val="292929"/>
                </a:solidFill>
                <a:latin typeface="+mj-lt"/>
              </a:defRPr>
            </a:lvl1pPr>
            <a:lvl2pPr>
              <a:defRPr sz="800">
                <a:solidFill>
                  <a:srgbClr val="292929"/>
                </a:solidFill>
                <a:latin typeface="+mj-lt"/>
              </a:defRPr>
            </a:lvl2pPr>
            <a:lvl3pPr>
              <a:defRPr sz="800">
                <a:solidFill>
                  <a:srgbClr val="292929"/>
                </a:solidFill>
                <a:latin typeface="+mj-lt"/>
              </a:defRPr>
            </a:lvl3pPr>
            <a:lvl4pPr>
              <a:defRPr sz="800">
                <a:solidFill>
                  <a:srgbClr val="292929"/>
                </a:solidFill>
                <a:latin typeface="+mj-lt"/>
              </a:defRPr>
            </a:lvl4pPr>
            <a:lvl5pPr>
              <a:defRPr sz="800">
                <a:solidFill>
                  <a:srgbClr val="292929"/>
                </a:solidFill>
                <a:latin typeface="+mj-lt"/>
              </a:defRPr>
            </a:lvl5p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16" name="Espace réservé du contenu 2"/>
          <p:cNvSpPr>
            <a:spLocks noGrp="1"/>
          </p:cNvSpPr>
          <p:nvPr>
            <p:ph sz="quarter" idx="15"/>
          </p:nvPr>
        </p:nvSpPr>
        <p:spPr>
          <a:xfrm>
            <a:off x="215900" y="992277"/>
            <a:ext cx="3937456" cy="245289"/>
          </a:xfrm>
        </p:spPr>
        <p:txBody>
          <a:bodyPr anchor="ctr">
            <a:noAutofit/>
          </a:bodyPr>
          <a:lstStyle>
            <a:lvl1pPr marL="0" indent="0">
              <a:buNone/>
              <a:defRPr sz="1200" b="1">
                <a:solidFill>
                  <a:srgbClr val="0A57AE"/>
                </a:solidFill>
                <a:latin typeface="+mj-lt"/>
              </a:defRPr>
            </a:lvl1pPr>
          </a:lstStyle>
          <a:p>
            <a:pPr lvl="0"/>
            <a:r>
              <a:rPr lang="fr-FR" dirty="0" smtClean="0"/>
              <a:t>Cliquez pour modifier les styles du texte du masque</a:t>
            </a:r>
          </a:p>
        </p:txBody>
      </p:sp>
      <p:sp>
        <p:nvSpPr>
          <p:cNvPr id="17" name="Espace réservé du texte 19"/>
          <p:cNvSpPr>
            <a:spLocks noGrp="1"/>
          </p:cNvSpPr>
          <p:nvPr>
            <p:ph type="body" sz="quarter" idx="16"/>
          </p:nvPr>
        </p:nvSpPr>
        <p:spPr>
          <a:xfrm>
            <a:off x="4783889" y="1320920"/>
            <a:ext cx="3937454" cy="3294063"/>
          </a:xfrm>
        </p:spPr>
        <p:txBody>
          <a:bodyPr>
            <a:normAutofit/>
          </a:bodyPr>
          <a:lstStyle>
            <a:lvl1pPr>
              <a:defRPr sz="800">
                <a:solidFill>
                  <a:srgbClr val="292929"/>
                </a:solidFill>
                <a:latin typeface="+mj-lt"/>
              </a:defRPr>
            </a:lvl1pPr>
            <a:lvl2pPr>
              <a:defRPr sz="800">
                <a:solidFill>
                  <a:srgbClr val="292929"/>
                </a:solidFill>
                <a:latin typeface="+mj-lt"/>
              </a:defRPr>
            </a:lvl2pPr>
            <a:lvl3pPr>
              <a:defRPr sz="800">
                <a:solidFill>
                  <a:srgbClr val="292929"/>
                </a:solidFill>
                <a:latin typeface="+mj-lt"/>
              </a:defRPr>
            </a:lvl3pPr>
            <a:lvl4pPr>
              <a:defRPr sz="800">
                <a:solidFill>
                  <a:srgbClr val="292929"/>
                </a:solidFill>
                <a:latin typeface="+mj-lt"/>
              </a:defRPr>
            </a:lvl4pPr>
            <a:lvl5pPr>
              <a:defRPr sz="800">
                <a:solidFill>
                  <a:srgbClr val="292929"/>
                </a:solidFill>
                <a:latin typeface="+mj-lt"/>
              </a:defRPr>
            </a:lvl5p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18" name="Espace réservé du contenu 2"/>
          <p:cNvSpPr>
            <a:spLocks noGrp="1"/>
          </p:cNvSpPr>
          <p:nvPr>
            <p:ph sz="quarter" idx="17"/>
          </p:nvPr>
        </p:nvSpPr>
        <p:spPr>
          <a:xfrm>
            <a:off x="4783888" y="992277"/>
            <a:ext cx="3937456" cy="245289"/>
          </a:xfrm>
        </p:spPr>
        <p:txBody>
          <a:bodyPr anchor="ctr">
            <a:noAutofit/>
          </a:bodyPr>
          <a:lstStyle>
            <a:lvl1pPr marL="0" indent="0">
              <a:buNone/>
              <a:defRPr sz="1200" b="1">
                <a:solidFill>
                  <a:srgbClr val="0A57AE"/>
                </a:solidFill>
                <a:latin typeface="+mj-lt"/>
              </a:defRPr>
            </a:lvl1pPr>
          </a:lstStyle>
          <a:p>
            <a:pPr lvl="0"/>
            <a:r>
              <a:rPr lang="fr-FR" dirty="0" smtClean="0"/>
              <a:t>Cliquez pour modifier les styles du texte du masque</a:t>
            </a:r>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Contenu 2 colonnes">
    <p:spTree>
      <p:nvGrpSpPr>
        <p:cNvPr id="1" name=""/>
        <p:cNvGrpSpPr/>
        <p:nvPr/>
      </p:nvGrpSpPr>
      <p:grpSpPr>
        <a:xfrm>
          <a:off x="0" y="0"/>
          <a:ext cx="0" cy="0"/>
          <a:chOff x="0" y="0"/>
          <a:chExt cx="0" cy="0"/>
        </a:xfrm>
      </p:grpSpPr>
      <p:sp>
        <p:nvSpPr>
          <p:cNvPr id="7" name="Rectangle 3"/>
          <p:cNvSpPr/>
          <p:nvPr userDrawn="1"/>
        </p:nvSpPr>
        <p:spPr>
          <a:xfrm>
            <a:off x="0" y="4763"/>
            <a:ext cx="9144000" cy="588962"/>
          </a:xfrm>
          <a:prstGeom prst="rect">
            <a:avLst/>
          </a:prstGeom>
          <a:solidFill>
            <a:srgbClr val="1E84D1"/>
          </a:solidFill>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fr-FR"/>
          </a:p>
        </p:txBody>
      </p:sp>
      <p:pic>
        <p:nvPicPr>
          <p:cNvPr id="10" name="Image 11" descr="ONPE_Logo_01.png">
            <a:hlinkClick r:id="rId2"/>
          </p:cNvPr>
          <p:cNvPicPr>
            <a:picLocks noChangeAspect="1"/>
          </p:cNvPicPr>
          <p:nvPr userDrawn="1"/>
        </p:nvPicPr>
        <p:blipFill>
          <a:blip r:embed="rId3"/>
          <a:srcRect l="15979" t="9911" r="23622" b="11353"/>
          <a:stretch>
            <a:fillRect/>
          </a:stretch>
        </p:blipFill>
        <p:spPr bwMode="auto">
          <a:xfrm>
            <a:off x="8475663" y="4776788"/>
            <a:ext cx="638175" cy="341312"/>
          </a:xfrm>
          <a:prstGeom prst="rect">
            <a:avLst/>
          </a:prstGeom>
          <a:noFill/>
          <a:ln w="9525">
            <a:noFill/>
            <a:miter lim="800000"/>
            <a:headEnd/>
            <a:tailEnd/>
          </a:ln>
        </p:spPr>
      </p:pic>
      <p:sp>
        <p:nvSpPr>
          <p:cNvPr id="3" name="Espace réservé du contenu 2"/>
          <p:cNvSpPr>
            <a:spLocks noGrp="1"/>
          </p:cNvSpPr>
          <p:nvPr>
            <p:ph sz="quarter" idx="10"/>
          </p:nvPr>
        </p:nvSpPr>
        <p:spPr>
          <a:xfrm>
            <a:off x="215900" y="102968"/>
            <a:ext cx="8683625" cy="573678"/>
          </a:xfrm>
        </p:spPr>
        <p:txBody>
          <a:bodyPr>
            <a:noAutofit/>
          </a:bodyPr>
          <a:lstStyle>
            <a:lvl1pPr marL="0" indent="0">
              <a:buNone/>
              <a:defRPr sz="2000" b="1">
                <a:solidFill>
                  <a:srgbClr val="FFFFFF"/>
                </a:solidFill>
                <a:latin typeface="+mj-lt"/>
              </a:defRPr>
            </a:lvl1pPr>
          </a:lstStyle>
          <a:p>
            <a:pPr lvl="0"/>
            <a:r>
              <a:rPr lang="fr-FR" dirty="0" smtClean="0"/>
              <a:t>Cliquez pour modifier les styles du texte du masque</a:t>
            </a:r>
          </a:p>
        </p:txBody>
      </p:sp>
      <p:sp>
        <p:nvSpPr>
          <p:cNvPr id="6" name="Espace réservé du texte 19"/>
          <p:cNvSpPr>
            <a:spLocks noGrp="1"/>
          </p:cNvSpPr>
          <p:nvPr>
            <p:ph type="body" sz="quarter" idx="12"/>
          </p:nvPr>
        </p:nvSpPr>
        <p:spPr>
          <a:xfrm>
            <a:off x="215901" y="1319758"/>
            <a:ext cx="3937454" cy="3294063"/>
          </a:xfrm>
        </p:spPr>
        <p:txBody>
          <a:bodyPr>
            <a:normAutofit/>
          </a:bodyPr>
          <a:lstStyle>
            <a:lvl1pPr>
              <a:defRPr sz="800">
                <a:solidFill>
                  <a:srgbClr val="292929"/>
                </a:solidFill>
                <a:latin typeface="+mj-lt"/>
              </a:defRPr>
            </a:lvl1pPr>
            <a:lvl2pPr>
              <a:defRPr sz="800">
                <a:solidFill>
                  <a:srgbClr val="292929"/>
                </a:solidFill>
                <a:latin typeface="+mj-lt"/>
              </a:defRPr>
            </a:lvl2pPr>
            <a:lvl3pPr>
              <a:defRPr sz="800">
                <a:solidFill>
                  <a:srgbClr val="292929"/>
                </a:solidFill>
                <a:latin typeface="+mj-lt"/>
              </a:defRPr>
            </a:lvl3pPr>
            <a:lvl4pPr>
              <a:defRPr sz="800">
                <a:solidFill>
                  <a:srgbClr val="292929"/>
                </a:solidFill>
                <a:latin typeface="+mj-lt"/>
              </a:defRPr>
            </a:lvl4pPr>
            <a:lvl5pPr>
              <a:defRPr sz="800">
                <a:solidFill>
                  <a:srgbClr val="292929"/>
                </a:solidFill>
                <a:latin typeface="+mj-lt"/>
              </a:defRPr>
            </a:lvl5p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8" name="Espace réservé du texte 19"/>
          <p:cNvSpPr>
            <a:spLocks noGrp="1"/>
          </p:cNvSpPr>
          <p:nvPr>
            <p:ph type="body" sz="quarter" idx="14"/>
          </p:nvPr>
        </p:nvSpPr>
        <p:spPr>
          <a:xfrm>
            <a:off x="4776255" y="1319758"/>
            <a:ext cx="3937454" cy="3294063"/>
          </a:xfrm>
          <a:solidFill>
            <a:srgbClr val="DDECF8"/>
          </a:solidFill>
        </p:spPr>
        <p:txBody>
          <a:bodyPr>
            <a:normAutofit/>
          </a:bodyPr>
          <a:lstStyle>
            <a:lvl1pPr>
              <a:defRPr sz="800">
                <a:solidFill>
                  <a:srgbClr val="0F70BA"/>
                </a:solidFill>
                <a:latin typeface="+mj-lt"/>
              </a:defRPr>
            </a:lvl1pPr>
            <a:lvl2pPr>
              <a:defRPr sz="800">
                <a:solidFill>
                  <a:srgbClr val="0F70BA"/>
                </a:solidFill>
                <a:latin typeface="+mj-lt"/>
              </a:defRPr>
            </a:lvl2pPr>
            <a:lvl3pPr>
              <a:defRPr sz="800">
                <a:solidFill>
                  <a:srgbClr val="0F70BA"/>
                </a:solidFill>
                <a:latin typeface="+mj-lt"/>
              </a:defRPr>
            </a:lvl3pPr>
            <a:lvl4pPr>
              <a:defRPr sz="800">
                <a:solidFill>
                  <a:srgbClr val="0F70BA"/>
                </a:solidFill>
                <a:latin typeface="+mj-lt"/>
              </a:defRPr>
            </a:lvl4pPr>
            <a:lvl5pPr>
              <a:defRPr sz="800">
                <a:solidFill>
                  <a:srgbClr val="0F70BA"/>
                </a:solidFill>
                <a:latin typeface="+mj-lt"/>
              </a:defRPr>
            </a:lvl5p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14" name="Espace réservé du contenu 2"/>
          <p:cNvSpPr>
            <a:spLocks noGrp="1"/>
          </p:cNvSpPr>
          <p:nvPr>
            <p:ph sz="quarter" idx="15"/>
          </p:nvPr>
        </p:nvSpPr>
        <p:spPr>
          <a:xfrm>
            <a:off x="215900" y="991115"/>
            <a:ext cx="3937456" cy="245289"/>
          </a:xfrm>
        </p:spPr>
        <p:txBody>
          <a:bodyPr anchor="ctr">
            <a:noAutofit/>
          </a:bodyPr>
          <a:lstStyle>
            <a:lvl1pPr marL="0" indent="0">
              <a:buNone/>
              <a:defRPr sz="1200" b="1">
                <a:solidFill>
                  <a:srgbClr val="0A57AE"/>
                </a:solidFill>
                <a:latin typeface="+mj-lt"/>
              </a:defRPr>
            </a:lvl1pPr>
          </a:lstStyle>
          <a:p>
            <a:pPr lvl="0"/>
            <a:r>
              <a:rPr lang="fr-FR" dirty="0" smtClean="0"/>
              <a:t>Cliquez pour modifier les styles du texte du masque</a:t>
            </a:r>
          </a:p>
        </p:txBody>
      </p:sp>
      <p:sp>
        <p:nvSpPr>
          <p:cNvPr id="9" name="Espace réservé du contenu 2"/>
          <p:cNvSpPr>
            <a:spLocks noGrp="1"/>
          </p:cNvSpPr>
          <p:nvPr>
            <p:ph sz="quarter" idx="16"/>
          </p:nvPr>
        </p:nvSpPr>
        <p:spPr>
          <a:xfrm>
            <a:off x="4776255" y="987399"/>
            <a:ext cx="3937456" cy="245289"/>
          </a:xfrm>
          <a:solidFill>
            <a:srgbClr val="DDECF8"/>
          </a:solidFill>
        </p:spPr>
        <p:txBody>
          <a:bodyPr anchor="ctr">
            <a:noAutofit/>
          </a:bodyPr>
          <a:lstStyle>
            <a:lvl1pPr marL="0" indent="0">
              <a:buNone/>
              <a:defRPr sz="1200" b="1">
                <a:solidFill>
                  <a:srgbClr val="0A57AE"/>
                </a:solidFill>
                <a:latin typeface="+mj-lt"/>
              </a:defRPr>
            </a:lvl1pPr>
          </a:lstStyle>
          <a:p>
            <a:pPr lvl="0"/>
            <a:r>
              <a:rPr lang="fr-FR" dirty="0" smtClean="0"/>
              <a:t>Cliquez pour modifier les styles du texte du masque</a:t>
            </a:r>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Contenu + image à droite">
    <p:spTree>
      <p:nvGrpSpPr>
        <p:cNvPr id="1" name=""/>
        <p:cNvGrpSpPr/>
        <p:nvPr/>
      </p:nvGrpSpPr>
      <p:grpSpPr>
        <a:xfrm>
          <a:off x="0" y="0"/>
          <a:ext cx="0" cy="0"/>
          <a:chOff x="0" y="0"/>
          <a:chExt cx="0" cy="0"/>
        </a:xfrm>
      </p:grpSpPr>
      <p:pic>
        <p:nvPicPr>
          <p:cNvPr id="5" name="Image 7" descr="ONPE_Logo_01.png">
            <a:hlinkClick r:id="rId2"/>
          </p:cNvPr>
          <p:cNvPicPr>
            <a:picLocks noChangeAspect="1"/>
          </p:cNvPicPr>
          <p:nvPr userDrawn="1"/>
        </p:nvPicPr>
        <p:blipFill>
          <a:blip r:embed="rId3"/>
          <a:srcRect l="15979" t="9911" r="23622" b="11353"/>
          <a:stretch>
            <a:fillRect/>
          </a:stretch>
        </p:blipFill>
        <p:spPr bwMode="auto">
          <a:xfrm>
            <a:off x="46038" y="52388"/>
            <a:ext cx="638175" cy="341312"/>
          </a:xfrm>
          <a:prstGeom prst="rect">
            <a:avLst/>
          </a:prstGeom>
          <a:noFill/>
          <a:ln w="9525">
            <a:noFill/>
            <a:miter lim="800000"/>
            <a:headEnd/>
            <a:tailEnd/>
          </a:ln>
        </p:spPr>
      </p:pic>
      <p:sp>
        <p:nvSpPr>
          <p:cNvPr id="3" name="Espace réservé pour une image  2"/>
          <p:cNvSpPr>
            <a:spLocks noGrp="1"/>
          </p:cNvSpPr>
          <p:nvPr>
            <p:ph type="pic" sz="quarter" idx="13"/>
          </p:nvPr>
        </p:nvSpPr>
        <p:spPr>
          <a:xfrm>
            <a:off x="5835650" y="0"/>
            <a:ext cx="3308350" cy="5143500"/>
          </a:xfrm>
        </p:spPr>
        <p:txBody>
          <a:bodyPr rtlCol="0">
            <a:normAutofit/>
          </a:bodyPr>
          <a:lstStyle/>
          <a:p>
            <a:pPr lvl="0"/>
            <a:endParaRPr lang="fr-FR" noProof="0"/>
          </a:p>
        </p:txBody>
      </p:sp>
      <p:sp>
        <p:nvSpPr>
          <p:cNvPr id="6" name="Espace réservé du texte 19"/>
          <p:cNvSpPr>
            <a:spLocks noGrp="1"/>
          </p:cNvSpPr>
          <p:nvPr>
            <p:ph type="body" sz="quarter" idx="14"/>
          </p:nvPr>
        </p:nvSpPr>
        <p:spPr>
          <a:xfrm>
            <a:off x="296110" y="838495"/>
            <a:ext cx="5162215" cy="3928769"/>
          </a:xfrm>
        </p:spPr>
        <p:txBody>
          <a:bodyPr>
            <a:normAutofit/>
          </a:bodyPr>
          <a:lstStyle>
            <a:lvl1pPr>
              <a:defRPr sz="800">
                <a:solidFill>
                  <a:srgbClr val="292929"/>
                </a:solidFill>
                <a:latin typeface="+mj-lt"/>
              </a:defRPr>
            </a:lvl1pPr>
            <a:lvl2pPr>
              <a:defRPr sz="800">
                <a:solidFill>
                  <a:srgbClr val="292929"/>
                </a:solidFill>
                <a:latin typeface="+mj-lt"/>
              </a:defRPr>
            </a:lvl2pPr>
            <a:lvl3pPr>
              <a:defRPr sz="800">
                <a:solidFill>
                  <a:srgbClr val="292929"/>
                </a:solidFill>
                <a:latin typeface="+mj-lt"/>
              </a:defRPr>
            </a:lvl3pPr>
            <a:lvl4pPr>
              <a:defRPr sz="800">
                <a:solidFill>
                  <a:srgbClr val="292929"/>
                </a:solidFill>
                <a:latin typeface="+mj-lt"/>
              </a:defRPr>
            </a:lvl4pPr>
            <a:lvl5pPr>
              <a:defRPr sz="800">
                <a:solidFill>
                  <a:srgbClr val="292929"/>
                </a:solidFill>
                <a:latin typeface="+mj-lt"/>
              </a:defRPr>
            </a:lvl5p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7" name="Espace réservé du contenu 2"/>
          <p:cNvSpPr>
            <a:spLocks noGrp="1"/>
          </p:cNvSpPr>
          <p:nvPr>
            <p:ph sz="quarter" idx="15"/>
          </p:nvPr>
        </p:nvSpPr>
        <p:spPr>
          <a:xfrm>
            <a:off x="296110" y="509852"/>
            <a:ext cx="5162218" cy="245289"/>
          </a:xfrm>
        </p:spPr>
        <p:txBody>
          <a:bodyPr>
            <a:noAutofit/>
          </a:bodyPr>
          <a:lstStyle>
            <a:lvl1pPr marL="0" indent="0">
              <a:buNone/>
              <a:defRPr sz="1200" b="1">
                <a:solidFill>
                  <a:srgbClr val="0A57AE"/>
                </a:solidFill>
                <a:latin typeface="+mj-lt"/>
              </a:defRPr>
            </a:lvl1pPr>
          </a:lstStyle>
          <a:p>
            <a:pPr lvl="0"/>
            <a:r>
              <a:rPr lang="fr-FR" dirty="0" smtClean="0"/>
              <a:t>Cliquez pour modifier les styles du texte du masque</a:t>
            </a:r>
          </a:p>
        </p:txBody>
      </p:sp>
      <p:sp>
        <p:nvSpPr>
          <p:cNvPr id="8" name="Slide Number Placeholder 5"/>
          <p:cNvSpPr>
            <a:spLocks noGrp="1"/>
          </p:cNvSpPr>
          <p:nvPr>
            <p:ph type="sldNum" sz="quarter" idx="16"/>
          </p:nvPr>
        </p:nvSpPr>
        <p:spPr/>
        <p:txBody>
          <a:bodyPr/>
          <a:lstStyle>
            <a:lvl1pPr>
              <a:defRPr/>
            </a:lvl1pPr>
          </a:lstStyle>
          <a:p>
            <a:pPr>
              <a:defRPr/>
            </a:pPr>
            <a:fld id="{8D3EEDEE-2D2B-4566-850E-4772E1755C65}" type="slidenum">
              <a:rPr lang="en-US"/>
              <a:pPr>
                <a:defRPr/>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re vertical + sous titre + contenu">
    <p:spTree>
      <p:nvGrpSpPr>
        <p:cNvPr id="1" name=""/>
        <p:cNvGrpSpPr/>
        <p:nvPr/>
      </p:nvGrpSpPr>
      <p:grpSpPr>
        <a:xfrm>
          <a:off x="0" y="0"/>
          <a:ext cx="0" cy="0"/>
          <a:chOff x="0" y="0"/>
          <a:chExt cx="0" cy="0"/>
        </a:xfrm>
      </p:grpSpPr>
      <p:sp>
        <p:nvSpPr>
          <p:cNvPr id="10" name="Rectangle 10"/>
          <p:cNvSpPr/>
          <p:nvPr/>
        </p:nvSpPr>
        <p:spPr>
          <a:xfrm>
            <a:off x="0" y="-47625"/>
            <a:ext cx="2146300" cy="5146675"/>
          </a:xfrm>
          <a:prstGeom prst="rect">
            <a:avLst/>
          </a:prstGeom>
          <a:solidFill>
            <a:srgbClr val="C818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dirty="0">
              <a:solidFill>
                <a:srgbClr val="FFFFFF"/>
              </a:solidFill>
              <a:latin typeface="Lato Light" charset="0"/>
              <a:ea typeface="ＭＳ Ｐゴシック" charset="0"/>
            </a:endParaRPr>
          </a:p>
        </p:txBody>
      </p:sp>
      <p:sp>
        <p:nvSpPr>
          <p:cNvPr id="11" name="Titre vertical 14"/>
          <p:cNvSpPr txBox="1">
            <a:spLocks/>
          </p:cNvSpPr>
          <p:nvPr/>
        </p:nvSpPr>
        <p:spPr>
          <a:xfrm rot="10800000">
            <a:off x="1247775" y="309563"/>
            <a:ext cx="709613" cy="4519612"/>
          </a:xfrm>
          <a:prstGeom prst="rect">
            <a:avLst/>
          </a:prstGeom>
        </p:spPr>
        <p:txBody>
          <a:bodyPr vert="eaVert" anchor="ctr">
            <a:normAutofit/>
          </a:bodyPr>
          <a:lstStyle>
            <a:lvl1pPr algn="ctr" defTabSz="457200" rtl="0" eaLnBrk="1" latinLnBrk="0" hangingPunct="1">
              <a:spcBef>
                <a:spcPct val="0"/>
              </a:spcBef>
              <a:buNone/>
              <a:defRPr sz="4400" b="1" kern="1200">
                <a:solidFill>
                  <a:schemeClr val="bg1"/>
                </a:solidFill>
                <a:latin typeface="+mj-lt"/>
                <a:ea typeface="+mj-ea"/>
                <a:cs typeface="Times"/>
              </a:defRPr>
            </a:lvl1pPr>
          </a:lstStyle>
          <a:p>
            <a:pPr defTabSz="685663" fontAlgn="auto">
              <a:lnSpc>
                <a:spcPts val="2648"/>
              </a:lnSpc>
              <a:spcAft>
                <a:spcPts val="0"/>
              </a:spcAft>
              <a:defRPr/>
            </a:pPr>
            <a:r>
              <a:rPr lang="en-US" spc="75" dirty="0" err="1" smtClean="0">
                <a:ea typeface="Montserrat" charset="0"/>
                <a:cs typeface="PT Sans"/>
              </a:rPr>
              <a:t>Sommaire</a:t>
            </a:r>
            <a:endParaRPr lang="en-US" spc="75" dirty="0">
              <a:ea typeface="Montserrat" charset="0"/>
              <a:cs typeface="PT Sans"/>
            </a:endParaRPr>
          </a:p>
        </p:txBody>
      </p:sp>
      <p:pic>
        <p:nvPicPr>
          <p:cNvPr id="15" name="Image 6" descr="ONPE_Logo_01.png">
            <a:hlinkClick r:id="rId2"/>
          </p:cNvPr>
          <p:cNvPicPr>
            <a:picLocks noChangeAspect="1"/>
          </p:cNvPicPr>
          <p:nvPr/>
        </p:nvPicPr>
        <p:blipFill>
          <a:blip r:embed="rId3"/>
          <a:srcRect/>
          <a:stretch>
            <a:fillRect/>
          </a:stretch>
        </p:blipFill>
        <p:spPr bwMode="auto">
          <a:xfrm>
            <a:off x="7772400" y="23813"/>
            <a:ext cx="1614488" cy="661987"/>
          </a:xfrm>
          <a:prstGeom prst="rect">
            <a:avLst/>
          </a:prstGeom>
          <a:noFill/>
          <a:ln w="9525">
            <a:noFill/>
            <a:miter lim="800000"/>
            <a:headEnd/>
            <a:tailEnd/>
          </a:ln>
        </p:spPr>
      </p:pic>
      <p:sp>
        <p:nvSpPr>
          <p:cNvPr id="17" name="Rectangle 14"/>
          <p:cNvSpPr/>
          <p:nvPr userDrawn="1"/>
        </p:nvSpPr>
        <p:spPr>
          <a:xfrm>
            <a:off x="0" y="-47625"/>
            <a:ext cx="2146300" cy="5146675"/>
          </a:xfrm>
          <a:prstGeom prst="rect">
            <a:avLst/>
          </a:prstGeom>
          <a:solidFill>
            <a:srgbClr val="C818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dirty="0">
              <a:solidFill>
                <a:srgbClr val="FFFFFF"/>
              </a:solidFill>
              <a:latin typeface="Lato Light" charset="0"/>
              <a:ea typeface="ＭＳ Ｐゴシック" charset="0"/>
            </a:endParaRPr>
          </a:p>
        </p:txBody>
      </p:sp>
      <p:sp>
        <p:nvSpPr>
          <p:cNvPr id="21" name="Titre vertical 14"/>
          <p:cNvSpPr txBox="1">
            <a:spLocks/>
          </p:cNvSpPr>
          <p:nvPr userDrawn="1"/>
        </p:nvSpPr>
        <p:spPr>
          <a:xfrm rot="10800000">
            <a:off x="1247775" y="309563"/>
            <a:ext cx="709613" cy="4519612"/>
          </a:xfrm>
          <a:prstGeom prst="rect">
            <a:avLst/>
          </a:prstGeom>
        </p:spPr>
        <p:txBody>
          <a:bodyPr vert="eaVert" anchor="ctr">
            <a:normAutofit/>
          </a:bodyPr>
          <a:lstStyle>
            <a:lvl1pPr algn="ctr" defTabSz="457200" rtl="0" eaLnBrk="1" latinLnBrk="0" hangingPunct="1">
              <a:spcBef>
                <a:spcPct val="0"/>
              </a:spcBef>
              <a:buNone/>
              <a:defRPr sz="4400" b="1" kern="1200">
                <a:solidFill>
                  <a:schemeClr val="bg1"/>
                </a:solidFill>
                <a:latin typeface="+mj-lt"/>
                <a:ea typeface="+mj-ea"/>
                <a:cs typeface="Times"/>
              </a:defRPr>
            </a:lvl1pPr>
          </a:lstStyle>
          <a:p>
            <a:pPr defTabSz="685663" fontAlgn="auto">
              <a:lnSpc>
                <a:spcPts val="2648"/>
              </a:lnSpc>
              <a:spcAft>
                <a:spcPts val="0"/>
              </a:spcAft>
              <a:defRPr/>
            </a:pPr>
            <a:r>
              <a:rPr lang="en-US" spc="75" dirty="0" err="1" smtClean="0">
                <a:ea typeface="Montserrat" charset="0"/>
                <a:cs typeface="PT Sans"/>
              </a:rPr>
              <a:t>Sommaire</a:t>
            </a:r>
            <a:endParaRPr lang="en-US" spc="75" dirty="0">
              <a:ea typeface="Montserrat" charset="0"/>
              <a:cs typeface="PT Sans"/>
            </a:endParaRPr>
          </a:p>
        </p:txBody>
      </p:sp>
      <p:pic>
        <p:nvPicPr>
          <p:cNvPr id="23" name="Image 22" descr="ONPE_Logo_01.png">
            <a:hlinkClick r:id="rId2"/>
          </p:cNvPr>
          <p:cNvPicPr>
            <a:picLocks noChangeAspect="1"/>
          </p:cNvPicPr>
          <p:nvPr userDrawn="1"/>
        </p:nvPicPr>
        <p:blipFill>
          <a:blip r:embed="rId3"/>
          <a:srcRect/>
          <a:stretch>
            <a:fillRect/>
          </a:stretch>
        </p:blipFill>
        <p:spPr bwMode="auto">
          <a:xfrm>
            <a:off x="7772400" y="23813"/>
            <a:ext cx="1614488" cy="661987"/>
          </a:xfrm>
          <a:prstGeom prst="rect">
            <a:avLst/>
          </a:prstGeom>
          <a:noFill/>
          <a:ln w="9525">
            <a:noFill/>
            <a:miter lim="800000"/>
            <a:headEnd/>
            <a:tailEnd/>
          </a:ln>
        </p:spPr>
      </p:pic>
      <p:sp>
        <p:nvSpPr>
          <p:cNvPr id="12" name="Espace réservé du texte 19"/>
          <p:cNvSpPr>
            <a:spLocks noGrp="1"/>
          </p:cNvSpPr>
          <p:nvPr>
            <p:ph type="body" sz="quarter" idx="13"/>
          </p:nvPr>
        </p:nvSpPr>
        <p:spPr>
          <a:xfrm>
            <a:off x="2706480" y="795492"/>
            <a:ext cx="5678695" cy="194595"/>
          </a:xfrm>
        </p:spPr>
        <p:txBody>
          <a:bodyPr>
            <a:normAutofit/>
          </a:bodyPr>
          <a:lstStyle>
            <a:lvl1pPr marL="0" marR="0" indent="0" algn="l" defTabSz="457200" rtl="0" eaLnBrk="1" fontAlgn="auto" latinLnBrk="0" hangingPunct="1">
              <a:lnSpc>
                <a:spcPct val="100000"/>
              </a:lnSpc>
              <a:spcBef>
                <a:spcPct val="20000"/>
              </a:spcBef>
              <a:spcAft>
                <a:spcPts val="0"/>
              </a:spcAft>
              <a:buClrTx/>
              <a:buSzTx/>
              <a:buFont typeface="Arial"/>
              <a:buNone/>
              <a:tabLst/>
              <a:defRPr lang="fr-FR" sz="1000" b="1" kern="1200" baseline="0" dirty="0" smtClean="0">
                <a:solidFill>
                  <a:srgbClr val="0A57AE"/>
                </a:solidFill>
                <a:latin typeface="+mj-lt"/>
                <a:ea typeface="+mn-ea"/>
                <a:cs typeface="Times"/>
              </a:defRPr>
            </a:lvl1pPr>
            <a:lvl2pPr marL="457200" indent="0">
              <a:buNone/>
              <a:defRPr sz="800">
                <a:solidFill>
                  <a:srgbClr val="A6A6A6"/>
                </a:solidFill>
                <a:latin typeface="+mj-lt"/>
              </a:defRPr>
            </a:lvl2pPr>
            <a:lvl3pPr>
              <a:defRPr sz="800">
                <a:solidFill>
                  <a:srgbClr val="A6A6A6"/>
                </a:solidFill>
                <a:latin typeface="+mj-lt"/>
              </a:defRPr>
            </a:lvl3pPr>
            <a:lvl4pPr>
              <a:defRPr sz="800">
                <a:solidFill>
                  <a:srgbClr val="A6A6A6"/>
                </a:solidFill>
                <a:latin typeface="+mj-lt"/>
              </a:defRPr>
            </a:lvl4pPr>
            <a:lvl5pPr>
              <a:defRPr sz="800">
                <a:solidFill>
                  <a:srgbClr val="A6A6A6"/>
                </a:solidFill>
                <a:latin typeface="+mj-lt"/>
              </a:defRPr>
            </a:lvl5pPr>
          </a:lstStyle>
          <a:p>
            <a:pPr lvl="0"/>
            <a:r>
              <a:rPr lang="fr-FR" dirty="0" smtClean="0"/>
              <a:t>Cliquez pour modifier les styles du texte du masque</a:t>
            </a:r>
          </a:p>
        </p:txBody>
      </p:sp>
      <p:sp>
        <p:nvSpPr>
          <p:cNvPr id="20" name="Espace réservé du texte 19"/>
          <p:cNvSpPr>
            <a:spLocks noGrp="1"/>
          </p:cNvSpPr>
          <p:nvPr>
            <p:ph type="body" sz="quarter" idx="11"/>
          </p:nvPr>
        </p:nvSpPr>
        <p:spPr>
          <a:xfrm>
            <a:off x="2706480" y="1079500"/>
            <a:ext cx="5678695" cy="512679"/>
          </a:xfrm>
        </p:spPr>
        <p:txBody>
          <a:bodyPr>
            <a:normAutofit/>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800" baseline="0">
                <a:solidFill>
                  <a:srgbClr val="A6A6A6"/>
                </a:solidFill>
                <a:latin typeface="+mj-lt"/>
              </a:defRPr>
            </a:lvl1pPr>
            <a:lvl2pPr marL="457200" indent="0">
              <a:buNone/>
              <a:defRPr sz="800">
                <a:solidFill>
                  <a:srgbClr val="A6A6A6"/>
                </a:solidFill>
                <a:latin typeface="+mj-lt"/>
              </a:defRPr>
            </a:lvl2pPr>
            <a:lvl3pPr>
              <a:defRPr sz="800">
                <a:solidFill>
                  <a:srgbClr val="A6A6A6"/>
                </a:solidFill>
                <a:latin typeface="+mj-lt"/>
              </a:defRPr>
            </a:lvl3pPr>
            <a:lvl4pPr>
              <a:defRPr sz="800">
                <a:solidFill>
                  <a:srgbClr val="A6A6A6"/>
                </a:solidFill>
                <a:latin typeface="+mj-lt"/>
              </a:defRPr>
            </a:lvl4pPr>
            <a:lvl5pPr>
              <a:defRPr sz="800">
                <a:solidFill>
                  <a:srgbClr val="A6A6A6"/>
                </a:solidFill>
                <a:latin typeface="+mj-lt"/>
              </a:defRPr>
            </a:lvl5pPr>
          </a:lstStyle>
          <a:p>
            <a:pPr lvl="0"/>
            <a:r>
              <a:rPr lang="fr-FR" dirty="0" smtClean="0"/>
              <a:t>Cliquez pour modifier les styles du texte du masque</a:t>
            </a:r>
          </a:p>
          <a:p>
            <a:pPr lvl="1"/>
            <a:r>
              <a:rPr lang="fr-FR" dirty="0" smtClean="0"/>
              <a:t>Deuxième niveau</a:t>
            </a:r>
          </a:p>
          <a:p>
            <a:pPr lvl="2"/>
            <a:r>
              <a:rPr lang="fr-FR" dirty="0" smtClean="0"/>
              <a:t>Troisième niveau</a:t>
            </a:r>
          </a:p>
        </p:txBody>
      </p:sp>
      <p:sp>
        <p:nvSpPr>
          <p:cNvPr id="13" name="Espace réservé du texte 19"/>
          <p:cNvSpPr>
            <a:spLocks noGrp="1"/>
          </p:cNvSpPr>
          <p:nvPr>
            <p:ph type="body" sz="quarter" idx="14"/>
          </p:nvPr>
        </p:nvSpPr>
        <p:spPr>
          <a:xfrm>
            <a:off x="2706480" y="1683645"/>
            <a:ext cx="5678695" cy="194595"/>
          </a:xfrm>
        </p:spPr>
        <p:txBody>
          <a:bodyPr>
            <a:normAutofit/>
          </a:bodyPr>
          <a:lstStyle>
            <a:lvl1pPr marL="0" marR="0" indent="0" algn="l" defTabSz="457200" rtl="0" eaLnBrk="1" fontAlgn="auto" latinLnBrk="0" hangingPunct="1">
              <a:lnSpc>
                <a:spcPct val="100000"/>
              </a:lnSpc>
              <a:spcBef>
                <a:spcPct val="20000"/>
              </a:spcBef>
              <a:spcAft>
                <a:spcPts val="0"/>
              </a:spcAft>
              <a:buClrTx/>
              <a:buSzTx/>
              <a:buFont typeface="Arial"/>
              <a:buNone/>
              <a:tabLst/>
              <a:defRPr lang="fr-FR" sz="1000" b="1" kern="1200" baseline="0" dirty="0" smtClean="0">
                <a:solidFill>
                  <a:srgbClr val="0A57AE"/>
                </a:solidFill>
                <a:latin typeface="+mj-lt"/>
                <a:ea typeface="+mn-ea"/>
                <a:cs typeface="Times"/>
              </a:defRPr>
            </a:lvl1pPr>
            <a:lvl2pPr marL="457200" indent="0">
              <a:buNone/>
              <a:defRPr sz="800">
                <a:solidFill>
                  <a:srgbClr val="A6A6A6"/>
                </a:solidFill>
                <a:latin typeface="+mj-lt"/>
              </a:defRPr>
            </a:lvl2pPr>
            <a:lvl3pPr>
              <a:defRPr sz="800">
                <a:solidFill>
                  <a:srgbClr val="A6A6A6"/>
                </a:solidFill>
                <a:latin typeface="+mj-lt"/>
              </a:defRPr>
            </a:lvl3pPr>
            <a:lvl4pPr>
              <a:defRPr sz="800">
                <a:solidFill>
                  <a:srgbClr val="A6A6A6"/>
                </a:solidFill>
                <a:latin typeface="+mj-lt"/>
              </a:defRPr>
            </a:lvl4pPr>
            <a:lvl5pPr>
              <a:defRPr sz="800">
                <a:solidFill>
                  <a:srgbClr val="A6A6A6"/>
                </a:solidFill>
                <a:latin typeface="+mj-lt"/>
              </a:defRPr>
            </a:lvl5pPr>
          </a:lstStyle>
          <a:p>
            <a:pPr lvl="0"/>
            <a:r>
              <a:rPr lang="fr-FR" dirty="0" smtClean="0"/>
              <a:t>Cliquez pour modifier les styles du texte du masque</a:t>
            </a:r>
          </a:p>
        </p:txBody>
      </p:sp>
      <p:sp>
        <p:nvSpPr>
          <p:cNvPr id="14" name="Espace réservé du texte 19"/>
          <p:cNvSpPr>
            <a:spLocks noGrp="1"/>
          </p:cNvSpPr>
          <p:nvPr>
            <p:ph type="body" sz="quarter" idx="15"/>
          </p:nvPr>
        </p:nvSpPr>
        <p:spPr>
          <a:xfrm>
            <a:off x="2706480" y="1967653"/>
            <a:ext cx="5678695" cy="512679"/>
          </a:xfrm>
        </p:spPr>
        <p:txBody>
          <a:bodyPr>
            <a:normAutofit/>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800" baseline="0">
                <a:solidFill>
                  <a:srgbClr val="A6A6A6"/>
                </a:solidFill>
                <a:latin typeface="+mj-lt"/>
              </a:defRPr>
            </a:lvl1pPr>
            <a:lvl2pPr marL="457200" indent="0">
              <a:buNone/>
              <a:defRPr sz="800">
                <a:solidFill>
                  <a:srgbClr val="A6A6A6"/>
                </a:solidFill>
                <a:latin typeface="+mj-lt"/>
              </a:defRPr>
            </a:lvl2pPr>
            <a:lvl3pPr>
              <a:defRPr sz="800">
                <a:solidFill>
                  <a:srgbClr val="A6A6A6"/>
                </a:solidFill>
                <a:latin typeface="+mj-lt"/>
              </a:defRPr>
            </a:lvl3pPr>
            <a:lvl4pPr>
              <a:defRPr sz="800">
                <a:solidFill>
                  <a:srgbClr val="A6A6A6"/>
                </a:solidFill>
                <a:latin typeface="+mj-lt"/>
              </a:defRPr>
            </a:lvl4pPr>
            <a:lvl5pPr>
              <a:defRPr sz="800">
                <a:solidFill>
                  <a:srgbClr val="A6A6A6"/>
                </a:solidFill>
                <a:latin typeface="+mj-lt"/>
              </a:defRPr>
            </a:lvl5pPr>
          </a:lstStyle>
          <a:p>
            <a:pPr lvl="0"/>
            <a:r>
              <a:rPr lang="fr-FR" dirty="0" smtClean="0"/>
              <a:t>Cliquez pour modifier les styles du texte du masque</a:t>
            </a:r>
          </a:p>
          <a:p>
            <a:pPr lvl="1"/>
            <a:r>
              <a:rPr lang="fr-FR" dirty="0" smtClean="0"/>
              <a:t>Deuxième niveau</a:t>
            </a:r>
          </a:p>
          <a:p>
            <a:pPr lvl="2"/>
            <a:r>
              <a:rPr lang="fr-FR" dirty="0" smtClean="0"/>
              <a:t>Troisième niveau</a:t>
            </a:r>
          </a:p>
        </p:txBody>
      </p:sp>
      <p:sp>
        <p:nvSpPr>
          <p:cNvPr id="16" name="Espace réservé du texte 19"/>
          <p:cNvSpPr>
            <a:spLocks noGrp="1"/>
          </p:cNvSpPr>
          <p:nvPr>
            <p:ph type="body" sz="quarter" idx="16"/>
          </p:nvPr>
        </p:nvSpPr>
        <p:spPr>
          <a:xfrm>
            <a:off x="2706480" y="2563551"/>
            <a:ext cx="5678695" cy="194595"/>
          </a:xfrm>
        </p:spPr>
        <p:txBody>
          <a:bodyPr>
            <a:normAutofit/>
          </a:bodyPr>
          <a:lstStyle>
            <a:lvl1pPr marL="0" marR="0" indent="0" algn="l" defTabSz="457200" rtl="0" eaLnBrk="1" fontAlgn="auto" latinLnBrk="0" hangingPunct="1">
              <a:lnSpc>
                <a:spcPct val="100000"/>
              </a:lnSpc>
              <a:spcBef>
                <a:spcPct val="20000"/>
              </a:spcBef>
              <a:spcAft>
                <a:spcPts val="0"/>
              </a:spcAft>
              <a:buClrTx/>
              <a:buSzTx/>
              <a:buFont typeface="Arial"/>
              <a:buNone/>
              <a:tabLst/>
              <a:defRPr lang="fr-FR" sz="1000" b="1" kern="1200" baseline="0" dirty="0" smtClean="0">
                <a:solidFill>
                  <a:srgbClr val="0A57AE"/>
                </a:solidFill>
                <a:latin typeface="+mj-lt"/>
                <a:ea typeface="+mn-ea"/>
                <a:cs typeface="Times"/>
              </a:defRPr>
            </a:lvl1pPr>
            <a:lvl2pPr marL="457200" indent="0">
              <a:buNone/>
              <a:defRPr sz="800">
                <a:solidFill>
                  <a:srgbClr val="A6A6A6"/>
                </a:solidFill>
                <a:latin typeface="+mj-lt"/>
              </a:defRPr>
            </a:lvl2pPr>
            <a:lvl3pPr>
              <a:defRPr sz="800">
                <a:solidFill>
                  <a:srgbClr val="A6A6A6"/>
                </a:solidFill>
                <a:latin typeface="+mj-lt"/>
              </a:defRPr>
            </a:lvl3pPr>
            <a:lvl4pPr>
              <a:defRPr sz="800">
                <a:solidFill>
                  <a:srgbClr val="A6A6A6"/>
                </a:solidFill>
                <a:latin typeface="+mj-lt"/>
              </a:defRPr>
            </a:lvl4pPr>
            <a:lvl5pPr>
              <a:defRPr sz="800">
                <a:solidFill>
                  <a:srgbClr val="A6A6A6"/>
                </a:solidFill>
                <a:latin typeface="+mj-lt"/>
              </a:defRPr>
            </a:lvl5pPr>
          </a:lstStyle>
          <a:p>
            <a:pPr lvl="0"/>
            <a:r>
              <a:rPr lang="fr-FR" dirty="0" smtClean="0"/>
              <a:t>Cliquez pour modifier les styles du texte du masque</a:t>
            </a:r>
          </a:p>
        </p:txBody>
      </p:sp>
      <p:sp>
        <p:nvSpPr>
          <p:cNvPr id="18" name="Espace réservé du texte 19"/>
          <p:cNvSpPr>
            <a:spLocks noGrp="1"/>
          </p:cNvSpPr>
          <p:nvPr>
            <p:ph type="body" sz="quarter" idx="17"/>
          </p:nvPr>
        </p:nvSpPr>
        <p:spPr>
          <a:xfrm>
            <a:off x="2706480" y="2847559"/>
            <a:ext cx="5678695" cy="512679"/>
          </a:xfrm>
        </p:spPr>
        <p:txBody>
          <a:bodyPr>
            <a:normAutofit/>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800" baseline="0">
                <a:solidFill>
                  <a:srgbClr val="A6A6A6"/>
                </a:solidFill>
                <a:latin typeface="+mj-lt"/>
              </a:defRPr>
            </a:lvl1pPr>
            <a:lvl2pPr marL="457200" indent="0">
              <a:buNone/>
              <a:defRPr sz="800">
                <a:solidFill>
                  <a:srgbClr val="A6A6A6"/>
                </a:solidFill>
                <a:latin typeface="+mj-lt"/>
              </a:defRPr>
            </a:lvl2pPr>
            <a:lvl3pPr>
              <a:defRPr sz="800">
                <a:solidFill>
                  <a:srgbClr val="A6A6A6"/>
                </a:solidFill>
                <a:latin typeface="+mj-lt"/>
              </a:defRPr>
            </a:lvl3pPr>
            <a:lvl4pPr>
              <a:defRPr sz="800">
                <a:solidFill>
                  <a:srgbClr val="A6A6A6"/>
                </a:solidFill>
                <a:latin typeface="+mj-lt"/>
              </a:defRPr>
            </a:lvl4pPr>
            <a:lvl5pPr>
              <a:defRPr sz="800">
                <a:solidFill>
                  <a:srgbClr val="A6A6A6"/>
                </a:solidFill>
                <a:latin typeface="+mj-lt"/>
              </a:defRPr>
            </a:lvl5pPr>
          </a:lstStyle>
          <a:p>
            <a:pPr lvl="0"/>
            <a:r>
              <a:rPr lang="fr-FR" dirty="0" smtClean="0"/>
              <a:t>Cliquez pour modifier les styles du texte du masque</a:t>
            </a:r>
          </a:p>
          <a:p>
            <a:pPr lvl="1"/>
            <a:r>
              <a:rPr lang="fr-FR" dirty="0" smtClean="0"/>
              <a:t>Deuxième niveau</a:t>
            </a:r>
          </a:p>
          <a:p>
            <a:pPr lvl="2"/>
            <a:r>
              <a:rPr lang="fr-FR" dirty="0" smtClean="0"/>
              <a:t>Troisième niveau</a:t>
            </a:r>
          </a:p>
        </p:txBody>
      </p:sp>
      <p:sp>
        <p:nvSpPr>
          <p:cNvPr id="19" name="Espace réservé du texte 19"/>
          <p:cNvSpPr>
            <a:spLocks noGrp="1"/>
          </p:cNvSpPr>
          <p:nvPr>
            <p:ph type="body" sz="quarter" idx="18"/>
          </p:nvPr>
        </p:nvSpPr>
        <p:spPr>
          <a:xfrm>
            <a:off x="2706480" y="3461909"/>
            <a:ext cx="5678695" cy="194595"/>
          </a:xfrm>
        </p:spPr>
        <p:txBody>
          <a:bodyPr>
            <a:normAutofit/>
          </a:bodyPr>
          <a:lstStyle>
            <a:lvl1pPr marL="0" marR="0" indent="0" algn="l" defTabSz="457200" rtl="0" eaLnBrk="1" fontAlgn="auto" latinLnBrk="0" hangingPunct="1">
              <a:lnSpc>
                <a:spcPct val="100000"/>
              </a:lnSpc>
              <a:spcBef>
                <a:spcPct val="20000"/>
              </a:spcBef>
              <a:spcAft>
                <a:spcPts val="0"/>
              </a:spcAft>
              <a:buClrTx/>
              <a:buSzTx/>
              <a:buFont typeface="Arial"/>
              <a:buNone/>
              <a:tabLst/>
              <a:defRPr lang="fr-FR" sz="1000" b="1" kern="1200" baseline="0" dirty="0" smtClean="0">
                <a:solidFill>
                  <a:srgbClr val="0A57AE"/>
                </a:solidFill>
                <a:latin typeface="+mj-lt"/>
                <a:ea typeface="+mn-ea"/>
                <a:cs typeface="Times"/>
              </a:defRPr>
            </a:lvl1pPr>
            <a:lvl2pPr marL="457200" indent="0">
              <a:buNone/>
              <a:defRPr sz="800">
                <a:solidFill>
                  <a:srgbClr val="A6A6A6"/>
                </a:solidFill>
                <a:latin typeface="+mj-lt"/>
              </a:defRPr>
            </a:lvl2pPr>
            <a:lvl3pPr>
              <a:defRPr sz="800">
                <a:solidFill>
                  <a:srgbClr val="A6A6A6"/>
                </a:solidFill>
                <a:latin typeface="+mj-lt"/>
              </a:defRPr>
            </a:lvl3pPr>
            <a:lvl4pPr>
              <a:defRPr sz="800">
                <a:solidFill>
                  <a:srgbClr val="A6A6A6"/>
                </a:solidFill>
                <a:latin typeface="+mj-lt"/>
              </a:defRPr>
            </a:lvl4pPr>
            <a:lvl5pPr>
              <a:defRPr sz="800">
                <a:solidFill>
                  <a:srgbClr val="A6A6A6"/>
                </a:solidFill>
                <a:latin typeface="+mj-lt"/>
              </a:defRPr>
            </a:lvl5pPr>
          </a:lstStyle>
          <a:p>
            <a:pPr lvl="0"/>
            <a:r>
              <a:rPr lang="fr-FR" dirty="0" smtClean="0"/>
              <a:t>Cliquez pour modifier les styles du texte du masque</a:t>
            </a:r>
          </a:p>
        </p:txBody>
      </p:sp>
      <p:sp>
        <p:nvSpPr>
          <p:cNvPr id="22" name="Espace réservé du texte 19"/>
          <p:cNvSpPr>
            <a:spLocks noGrp="1"/>
          </p:cNvSpPr>
          <p:nvPr>
            <p:ph type="body" sz="quarter" idx="19"/>
          </p:nvPr>
        </p:nvSpPr>
        <p:spPr>
          <a:xfrm>
            <a:off x="2706480" y="3745917"/>
            <a:ext cx="5678695" cy="512679"/>
          </a:xfrm>
        </p:spPr>
        <p:txBody>
          <a:bodyPr>
            <a:normAutofit/>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800" baseline="0">
                <a:solidFill>
                  <a:srgbClr val="A6A6A6"/>
                </a:solidFill>
                <a:latin typeface="+mj-lt"/>
              </a:defRPr>
            </a:lvl1pPr>
            <a:lvl2pPr marL="457200" indent="0">
              <a:buNone/>
              <a:defRPr sz="800">
                <a:solidFill>
                  <a:srgbClr val="A6A6A6"/>
                </a:solidFill>
                <a:latin typeface="+mj-lt"/>
              </a:defRPr>
            </a:lvl2pPr>
            <a:lvl3pPr>
              <a:defRPr sz="800">
                <a:solidFill>
                  <a:srgbClr val="A6A6A6"/>
                </a:solidFill>
                <a:latin typeface="+mj-lt"/>
              </a:defRPr>
            </a:lvl3pPr>
            <a:lvl4pPr>
              <a:defRPr sz="800">
                <a:solidFill>
                  <a:srgbClr val="A6A6A6"/>
                </a:solidFill>
                <a:latin typeface="+mj-lt"/>
              </a:defRPr>
            </a:lvl4pPr>
            <a:lvl5pPr>
              <a:defRPr sz="800">
                <a:solidFill>
                  <a:srgbClr val="A6A6A6"/>
                </a:solidFill>
                <a:latin typeface="+mj-lt"/>
              </a:defRPr>
            </a:lvl5pPr>
          </a:lstStyle>
          <a:p>
            <a:pPr lvl="0"/>
            <a:r>
              <a:rPr lang="fr-FR" dirty="0" smtClean="0"/>
              <a:t>Cliquez pour modifier les styles du texte du masque</a:t>
            </a:r>
          </a:p>
          <a:p>
            <a:pPr lvl="1"/>
            <a:r>
              <a:rPr lang="fr-FR" dirty="0" smtClean="0"/>
              <a:t>Deuxième niveau</a:t>
            </a:r>
          </a:p>
          <a:p>
            <a:pPr lvl="2"/>
            <a:r>
              <a:rPr lang="fr-FR" dirty="0" smtClean="0"/>
              <a:t>Troisième niveau</a:t>
            </a:r>
          </a:p>
        </p:txBody>
      </p:sp>
      <p:sp>
        <p:nvSpPr>
          <p:cNvPr id="24" name="Slide Number Placeholder 5"/>
          <p:cNvSpPr>
            <a:spLocks noGrp="1"/>
          </p:cNvSpPr>
          <p:nvPr>
            <p:ph type="sldNum" sz="quarter" idx="20"/>
          </p:nvPr>
        </p:nvSpPr>
        <p:spPr/>
        <p:txBody>
          <a:bodyPr/>
          <a:lstStyle>
            <a:lvl1pPr>
              <a:defRPr/>
            </a:lvl1pPr>
          </a:lstStyle>
          <a:p>
            <a:pPr>
              <a:defRPr/>
            </a:pPr>
            <a:fld id="{3F8C840E-E7BD-407A-B63F-B19E98FE4727}" type="slidenum">
              <a:rPr lang="en-US"/>
              <a:pPr>
                <a:defRPr/>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Page titre avec photo">
    <p:spTree>
      <p:nvGrpSpPr>
        <p:cNvPr id="1" name=""/>
        <p:cNvGrpSpPr/>
        <p:nvPr/>
      </p:nvGrpSpPr>
      <p:grpSpPr>
        <a:xfrm>
          <a:off x="0" y="0"/>
          <a:ext cx="0" cy="0"/>
          <a:chOff x="0" y="0"/>
          <a:chExt cx="0" cy="0"/>
        </a:xfrm>
      </p:grpSpPr>
      <p:sp>
        <p:nvSpPr>
          <p:cNvPr id="5" name="Rectangle 8"/>
          <p:cNvSpPr/>
          <p:nvPr/>
        </p:nvSpPr>
        <p:spPr>
          <a:xfrm>
            <a:off x="0" y="0"/>
            <a:ext cx="9144000" cy="5143500"/>
          </a:xfrm>
          <a:prstGeom prst="rect">
            <a:avLst/>
          </a:prstGeom>
          <a:solidFill>
            <a:srgbClr val="171B2D"/>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fr-FR"/>
          </a:p>
        </p:txBody>
      </p:sp>
      <p:sp>
        <p:nvSpPr>
          <p:cNvPr id="6" name="Rectangle 6"/>
          <p:cNvSpPr/>
          <p:nvPr userDrawn="1"/>
        </p:nvSpPr>
        <p:spPr>
          <a:xfrm>
            <a:off x="0" y="0"/>
            <a:ext cx="9144000" cy="5143500"/>
          </a:xfrm>
          <a:prstGeom prst="rect">
            <a:avLst/>
          </a:prstGeom>
          <a:solidFill>
            <a:srgbClr val="171B2D"/>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fr-FR"/>
          </a:p>
        </p:txBody>
      </p:sp>
      <p:sp>
        <p:nvSpPr>
          <p:cNvPr id="8" name="Espace réservé pour une image  7"/>
          <p:cNvSpPr>
            <a:spLocks noGrp="1"/>
          </p:cNvSpPr>
          <p:nvPr>
            <p:ph type="pic" sz="quarter" idx="13"/>
          </p:nvPr>
        </p:nvSpPr>
        <p:spPr>
          <a:xfrm>
            <a:off x="0" y="0"/>
            <a:ext cx="9144000" cy="5143500"/>
          </a:xfrm>
          <a:solidFill>
            <a:schemeClr val="bg1">
              <a:lumMod val="50000"/>
              <a:alpha val="60000"/>
            </a:schemeClr>
          </a:solidFill>
        </p:spPr>
        <p:txBody>
          <a:bodyPr rtlCol="0">
            <a:normAutofit/>
          </a:bodyPr>
          <a:lstStyle/>
          <a:p>
            <a:pPr lvl="0"/>
            <a:r>
              <a:rPr lang="fr-FR" noProof="0" smtClean="0"/>
              <a:t>Cliquez sur l'icône pour ajouter une image</a:t>
            </a:r>
            <a:endParaRPr lang="fr-FR" noProof="0" dirty="0"/>
          </a:p>
        </p:txBody>
      </p:sp>
      <p:sp>
        <p:nvSpPr>
          <p:cNvPr id="2" name="Title 1"/>
          <p:cNvSpPr>
            <a:spLocks noGrp="1"/>
          </p:cNvSpPr>
          <p:nvPr>
            <p:ph type="title"/>
          </p:nvPr>
        </p:nvSpPr>
        <p:spPr>
          <a:xfrm>
            <a:off x="457200" y="1608306"/>
            <a:ext cx="8229600" cy="857250"/>
          </a:xfrm>
        </p:spPr>
        <p:txBody>
          <a:bodyPr>
            <a:normAutofit/>
          </a:bodyPr>
          <a:lstStyle>
            <a:lvl1pPr>
              <a:defRPr sz="3200">
                <a:solidFill>
                  <a:schemeClr val="bg1"/>
                </a:solidFill>
                <a:latin typeface="+mj-lt"/>
              </a:defRPr>
            </a:lvl1pPr>
          </a:lstStyle>
          <a:p>
            <a:r>
              <a:rPr lang="fr-FR" smtClean="0"/>
              <a:t>Modifiez le style du titre</a:t>
            </a:r>
            <a:endParaRPr lang="en-US" dirty="0"/>
          </a:p>
        </p:txBody>
      </p:sp>
      <p:sp>
        <p:nvSpPr>
          <p:cNvPr id="3" name="Content Placeholder 2"/>
          <p:cNvSpPr>
            <a:spLocks noGrp="1"/>
          </p:cNvSpPr>
          <p:nvPr>
            <p:ph idx="1"/>
          </p:nvPr>
        </p:nvSpPr>
        <p:spPr>
          <a:xfrm>
            <a:off x="457200" y="2759241"/>
            <a:ext cx="8229600" cy="1835381"/>
          </a:xfrm>
        </p:spPr>
        <p:txBody>
          <a:bodyPr>
            <a:normAutofit/>
          </a:bodyPr>
          <a:lstStyle>
            <a:lvl1pPr marL="0" indent="0" algn="ctr">
              <a:buNone/>
              <a:defRPr sz="2000">
                <a:solidFill>
                  <a:srgbClr val="FFFFFF"/>
                </a:solidFill>
                <a:latin typeface="+mj-lt"/>
              </a:defRPr>
            </a:lvl1pPr>
            <a:lvl2pPr algn="ctr">
              <a:defRPr sz="900">
                <a:solidFill>
                  <a:srgbClr val="FFFFFF"/>
                </a:solidFill>
                <a:latin typeface="+mj-lt"/>
              </a:defRPr>
            </a:lvl2pPr>
            <a:lvl3pPr algn="ctr">
              <a:defRPr sz="900">
                <a:solidFill>
                  <a:srgbClr val="FFFFFF"/>
                </a:solidFill>
                <a:latin typeface="+mj-lt"/>
              </a:defRPr>
            </a:lvl3pPr>
            <a:lvl4pPr algn="ctr">
              <a:defRPr sz="900">
                <a:solidFill>
                  <a:srgbClr val="FFFFFF"/>
                </a:solidFill>
                <a:latin typeface="+mj-lt"/>
              </a:defRPr>
            </a:lvl4pPr>
            <a:lvl5pPr algn="ctr">
              <a:defRPr sz="900">
                <a:solidFill>
                  <a:srgbClr val="FFFFFF"/>
                </a:solidFill>
                <a:latin typeface="+mj-lt"/>
              </a:defRPr>
            </a:lvl5pPr>
          </a:lstStyle>
          <a:p>
            <a:pPr lvl="0"/>
            <a:r>
              <a:rPr lang="fr-FR" dirty="0" smtClean="0"/>
              <a:t>Cliquez pour modifier les styles du texte du masque</a:t>
            </a:r>
          </a:p>
        </p:txBody>
      </p:sp>
      <p:sp>
        <p:nvSpPr>
          <p:cNvPr id="7" name="Slide Number Placeholder 5"/>
          <p:cNvSpPr>
            <a:spLocks noGrp="1"/>
          </p:cNvSpPr>
          <p:nvPr>
            <p:ph type="sldNum" sz="quarter" idx="14"/>
          </p:nvPr>
        </p:nvSpPr>
        <p:spPr/>
        <p:txBody>
          <a:bodyPr/>
          <a:lstStyle>
            <a:lvl1pPr>
              <a:defRPr/>
            </a:lvl1pPr>
          </a:lstStyle>
          <a:p>
            <a:pPr>
              <a:defRPr/>
            </a:pPr>
            <a:fld id="{F99197EA-6EED-4D84-83CC-0DED61103C79}" type="slidenum">
              <a:rPr lang="en-US"/>
              <a:pPr>
                <a:defRPr/>
              </a:pPr>
              <a:t>‹N°›</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Contenu + metadonnées">
    <p:spTree>
      <p:nvGrpSpPr>
        <p:cNvPr id="1" name=""/>
        <p:cNvGrpSpPr/>
        <p:nvPr/>
      </p:nvGrpSpPr>
      <p:grpSpPr>
        <a:xfrm>
          <a:off x="0" y="0"/>
          <a:ext cx="0" cy="0"/>
          <a:chOff x="0" y="0"/>
          <a:chExt cx="0" cy="0"/>
        </a:xfrm>
      </p:grpSpPr>
      <p:sp>
        <p:nvSpPr>
          <p:cNvPr id="7" name="Rectangle 3"/>
          <p:cNvSpPr/>
          <p:nvPr/>
        </p:nvSpPr>
        <p:spPr>
          <a:xfrm>
            <a:off x="0" y="4763"/>
            <a:ext cx="9144000" cy="588962"/>
          </a:xfrm>
          <a:prstGeom prst="rect">
            <a:avLst/>
          </a:prstGeom>
          <a:solidFill>
            <a:srgbClr val="1E84D1"/>
          </a:solidFill>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fr-FR"/>
          </a:p>
        </p:txBody>
      </p:sp>
      <p:pic>
        <p:nvPicPr>
          <p:cNvPr id="8" name="Image 18" descr="ONPE_Logo_01.png">
            <a:hlinkClick r:id="rId2"/>
          </p:cNvPr>
          <p:cNvPicPr>
            <a:picLocks noChangeAspect="1"/>
          </p:cNvPicPr>
          <p:nvPr/>
        </p:nvPicPr>
        <p:blipFill>
          <a:blip r:embed="rId3"/>
          <a:srcRect l="15979" t="9911" r="23622" b="11353"/>
          <a:stretch>
            <a:fillRect/>
          </a:stretch>
        </p:blipFill>
        <p:spPr bwMode="auto">
          <a:xfrm>
            <a:off x="8475663" y="4776788"/>
            <a:ext cx="638175" cy="341312"/>
          </a:xfrm>
          <a:prstGeom prst="rect">
            <a:avLst/>
          </a:prstGeom>
          <a:noFill/>
          <a:ln w="9525">
            <a:noFill/>
            <a:miter lim="800000"/>
            <a:headEnd/>
            <a:tailEnd/>
          </a:ln>
        </p:spPr>
      </p:pic>
      <p:sp>
        <p:nvSpPr>
          <p:cNvPr id="9" name="Rectangle 8"/>
          <p:cNvSpPr/>
          <p:nvPr userDrawn="1"/>
        </p:nvSpPr>
        <p:spPr>
          <a:xfrm>
            <a:off x="0" y="4763"/>
            <a:ext cx="9144000" cy="588962"/>
          </a:xfrm>
          <a:prstGeom prst="rect">
            <a:avLst/>
          </a:prstGeom>
          <a:solidFill>
            <a:srgbClr val="1E84D1"/>
          </a:solidFill>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fr-FR"/>
          </a:p>
        </p:txBody>
      </p:sp>
      <p:pic>
        <p:nvPicPr>
          <p:cNvPr id="10" name="Image 9" descr="ONPE_Logo_01.png">
            <a:hlinkClick r:id="rId2"/>
          </p:cNvPr>
          <p:cNvPicPr>
            <a:picLocks noChangeAspect="1"/>
          </p:cNvPicPr>
          <p:nvPr userDrawn="1"/>
        </p:nvPicPr>
        <p:blipFill>
          <a:blip r:embed="rId3"/>
          <a:srcRect l="15979" t="9911" r="23622" b="11353"/>
          <a:stretch>
            <a:fillRect/>
          </a:stretch>
        </p:blipFill>
        <p:spPr bwMode="auto">
          <a:xfrm>
            <a:off x="8475663" y="4776788"/>
            <a:ext cx="638175" cy="341312"/>
          </a:xfrm>
          <a:prstGeom prst="rect">
            <a:avLst/>
          </a:prstGeom>
          <a:noFill/>
          <a:ln w="9525">
            <a:noFill/>
            <a:miter lim="800000"/>
            <a:headEnd/>
            <a:tailEnd/>
          </a:ln>
        </p:spPr>
      </p:pic>
      <p:sp>
        <p:nvSpPr>
          <p:cNvPr id="3" name="Espace réservé du contenu 2"/>
          <p:cNvSpPr>
            <a:spLocks noGrp="1"/>
          </p:cNvSpPr>
          <p:nvPr>
            <p:ph sz="quarter" idx="10"/>
          </p:nvPr>
        </p:nvSpPr>
        <p:spPr>
          <a:xfrm>
            <a:off x="215900" y="102968"/>
            <a:ext cx="8683625" cy="573678"/>
          </a:xfrm>
        </p:spPr>
        <p:txBody>
          <a:bodyPr>
            <a:noAutofit/>
          </a:bodyPr>
          <a:lstStyle>
            <a:lvl1pPr marL="0" indent="0">
              <a:buNone/>
              <a:defRPr sz="2000" b="1">
                <a:solidFill>
                  <a:srgbClr val="FFFFFF"/>
                </a:solidFill>
                <a:latin typeface="+mj-lt"/>
              </a:defRPr>
            </a:lvl1pPr>
          </a:lstStyle>
          <a:p>
            <a:pPr lvl="0"/>
            <a:r>
              <a:rPr lang="fr-FR" dirty="0" smtClean="0"/>
              <a:t>Cliquez pour modifier les styles du texte du masque</a:t>
            </a:r>
          </a:p>
        </p:txBody>
      </p:sp>
      <p:sp>
        <p:nvSpPr>
          <p:cNvPr id="15" name="Espace réservé du texte 19"/>
          <p:cNvSpPr>
            <a:spLocks noGrp="1"/>
          </p:cNvSpPr>
          <p:nvPr>
            <p:ph type="body" sz="quarter" idx="12"/>
          </p:nvPr>
        </p:nvSpPr>
        <p:spPr>
          <a:xfrm>
            <a:off x="215901" y="1320920"/>
            <a:ext cx="3937454" cy="3294063"/>
          </a:xfrm>
        </p:spPr>
        <p:txBody>
          <a:bodyPr>
            <a:normAutofit/>
          </a:bodyPr>
          <a:lstStyle>
            <a:lvl1pPr>
              <a:defRPr sz="800">
                <a:solidFill>
                  <a:srgbClr val="292929"/>
                </a:solidFill>
                <a:latin typeface="+mj-lt"/>
              </a:defRPr>
            </a:lvl1pPr>
            <a:lvl2pPr>
              <a:defRPr sz="800">
                <a:solidFill>
                  <a:srgbClr val="292929"/>
                </a:solidFill>
                <a:latin typeface="+mj-lt"/>
              </a:defRPr>
            </a:lvl2pPr>
            <a:lvl3pPr>
              <a:defRPr sz="800">
                <a:solidFill>
                  <a:srgbClr val="292929"/>
                </a:solidFill>
                <a:latin typeface="+mj-lt"/>
              </a:defRPr>
            </a:lvl3pPr>
            <a:lvl4pPr>
              <a:defRPr sz="800">
                <a:solidFill>
                  <a:srgbClr val="292929"/>
                </a:solidFill>
                <a:latin typeface="+mj-lt"/>
              </a:defRPr>
            </a:lvl4pPr>
            <a:lvl5pPr>
              <a:defRPr sz="800">
                <a:solidFill>
                  <a:srgbClr val="292929"/>
                </a:solidFill>
                <a:latin typeface="+mj-lt"/>
              </a:defRPr>
            </a:lvl5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dirty="0"/>
          </a:p>
        </p:txBody>
      </p:sp>
      <p:sp>
        <p:nvSpPr>
          <p:cNvPr id="16" name="Espace réservé du contenu 2"/>
          <p:cNvSpPr>
            <a:spLocks noGrp="1"/>
          </p:cNvSpPr>
          <p:nvPr>
            <p:ph sz="quarter" idx="15"/>
          </p:nvPr>
        </p:nvSpPr>
        <p:spPr>
          <a:xfrm>
            <a:off x="215900" y="992277"/>
            <a:ext cx="3937456" cy="245289"/>
          </a:xfrm>
        </p:spPr>
        <p:txBody>
          <a:bodyPr anchor="ctr">
            <a:noAutofit/>
          </a:bodyPr>
          <a:lstStyle>
            <a:lvl1pPr marL="0" indent="0">
              <a:buNone/>
              <a:defRPr sz="1200" b="1">
                <a:solidFill>
                  <a:srgbClr val="0A57AE"/>
                </a:solidFill>
                <a:latin typeface="+mj-lt"/>
              </a:defRPr>
            </a:lvl1pPr>
          </a:lstStyle>
          <a:p>
            <a:pPr lvl="0"/>
            <a:r>
              <a:rPr lang="fr-FR" dirty="0" smtClean="0"/>
              <a:t>Cliquez pour modifier les styles du texte du masque</a:t>
            </a:r>
          </a:p>
        </p:txBody>
      </p:sp>
      <p:sp>
        <p:nvSpPr>
          <p:cNvPr id="17" name="Espace réservé du texte 19"/>
          <p:cNvSpPr>
            <a:spLocks noGrp="1"/>
          </p:cNvSpPr>
          <p:nvPr>
            <p:ph type="body" sz="quarter" idx="16"/>
          </p:nvPr>
        </p:nvSpPr>
        <p:spPr>
          <a:xfrm>
            <a:off x="4783889" y="1320920"/>
            <a:ext cx="3937454" cy="3294063"/>
          </a:xfrm>
        </p:spPr>
        <p:txBody>
          <a:bodyPr>
            <a:normAutofit/>
          </a:bodyPr>
          <a:lstStyle>
            <a:lvl1pPr>
              <a:defRPr sz="800">
                <a:solidFill>
                  <a:srgbClr val="292929"/>
                </a:solidFill>
                <a:latin typeface="+mj-lt"/>
              </a:defRPr>
            </a:lvl1pPr>
            <a:lvl2pPr>
              <a:defRPr sz="800">
                <a:solidFill>
                  <a:srgbClr val="292929"/>
                </a:solidFill>
                <a:latin typeface="+mj-lt"/>
              </a:defRPr>
            </a:lvl2pPr>
            <a:lvl3pPr>
              <a:defRPr sz="800">
                <a:solidFill>
                  <a:srgbClr val="292929"/>
                </a:solidFill>
                <a:latin typeface="+mj-lt"/>
              </a:defRPr>
            </a:lvl3pPr>
            <a:lvl4pPr>
              <a:defRPr sz="800">
                <a:solidFill>
                  <a:srgbClr val="292929"/>
                </a:solidFill>
                <a:latin typeface="+mj-lt"/>
              </a:defRPr>
            </a:lvl4pPr>
            <a:lvl5pPr>
              <a:defRPr sz="800">
                <a:solidFill>
                  <a:srgbClr val="292929"/>
                </a:solidFill>
                <a:latin typeface="+mj-lt"/>
              </a:defRPr>
            </a:lvl5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dirty="0"/>
          </a:p>
        </p:txBody>
      </p:sp>
      <p:sp>
        <p:nvSpPr>
          <p:cNvPr id="18" name="Espace réservé du contenu 2"/>
          <p:cNvSpPr>
            <a:spLocks noGrp="1"/>
          </p:cNvSpPr>
          <p:nvPr>
            <p:ph sz="quarter" idx="17"/>
          </p:nvPr>
        </p:nvSpPr>
        <p:spPr>
          <a:xfrm>
            <a:off x="4783888" y="992277"/>
            <a:ext cx="3937456" cy="245289"/>
          </a:xfrm>
        </p:spPr>
        <p:txBody>
          <a:bodyPr anchor="ctr">
            <a:noAutofit/>
          </a:bodyPr>
          <a:lstStyle>
            <a:lvl1pPr marL="0" indent="0">
              <a:buNone/>
              <a:defRPr sz="1200" b="1">
                <a:solidFill>
                  <a:srgbClr val="0A57AE"/>
                </a:solidFill>
                <a:latin typeface="+mj-lt"/>
              </a:defRPr>
            </a:lvl1pPr>
          </a:lstStyle>
          <a:p>
            <a:pPr lvl="0"/>
            <a:r>
              <a:rPr lang="fr-FR" dirty="0" smtClean="0"/>
              <a:t>Cliquez pour modifier les styles du texte du masque</a:t>
            </a:r>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Contenu + metadonnées">
    <p:spTree>
      <p:nvGrpSpPr>
        <p:cNvPr id="1" name=""/>
        <p:cNvGrpSpPr/>
        <p:nvPr/>
      </p:nvGrpSpPr>
      <p:grpSpPr>
        <a:xfrm>
          <a:off x="0" y="0"/>
          <a:ext cx="0" cy="0"/>
          <a:chOff x="0" y="0"/>
          <a:chExt cx="0" cy="0"/>
        </a:xfrm>
      </p:grpSpPr>
      <p:sp>
        <p:nvSpPr>
          <p:cNvPr id="5" name="Rectangle 3"/>
          <p:cNvSpPr/>
          <p:nvPr/>
        </p:nvSpPr>
        <p:spPr>
          <a:xfrm>
            <a:off x="0" y="4763"/>
            <a:ext cx="9144000" cy="588962"/>
          </a:xfrm>
          <a:prstGeom prst="rect">
            <a:avLst/>
          </a:prstGeom>
          <a:solidFill>
            <a:srgbClr val="1E84D1"/>
          </a:solidFill>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fr-FR"/>
          </a:p>
        </p:txBody>
      </p:sp>
      <p:pic>
        <p:nvPicPr>
          <p:cNvPr id="6" name="Image 18" descr="ONPE_Logo_01.png">
            <a:hlinkClick r:id="rId2"/>
          </p:cNvPr>
          <p:cNvPicPr>
            <a:picLocks noChangeAspect="1"/>
          </p:cNvPicPr>
          <p:nvPr/>
        </p:nvPicPr>
        <p:blipFill>
          <a:blip r:embed="rId3"/>
          <a:srcRect l="15979" t="9911" r="23622" b="11353"/>
          <a:stretch>
            <a:fillRect/>
          </a:stretch>
        </p:blipFill>
        <p:spPr bwMode="auto">
          <a:xfrm>
            <a:off x="8475663" y="4776788"/>
            <a:ext cx="638175" cy="341312"/>
          </a:xfrm>
          <a:prstGeom prst="rect">
            <a:avLst/>
          </a:prstGeom>
          <a:noFill/>
          <a:ln w="9525">
            <a:noFill/>
            <a:miter lim="800000"/>
            <a:headEnd/>
            <a:tailEnd/>
          </a:ln>
        </p:spPr>
      </p:pic>
      <p:sp>
        <p:nvSpPr>
          <p:cNvPr id="7" name="Rectangle 8"/>
          <p:cNvSpPr/>
          <p:nvPr userDrawn="1"/>
        </p:nvSpPr>
        <p:spPr>
          <a:xfrm>
            <a:off x="0" y="4763"/>
            <a:ext cx="9144000" cy="588962"/>
          </a:xfrm>
          <a:prstGeom prst="rect">
            <a:avLst/>
          </a:prstGeom>
          <a:solidFill>
            <a:srgbClr val="1E84D1"/>
          </a:solidFill>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fr-FR"/>
          </a:p>
        </p:txBody>
      </p:sp>
      <p:pic>
        <p:nvPicPr>
          <p:cNvPr id="8" name="Image 9" descr="ONPE_Logo_01.png">
            <a:hlinkClick r:id="rId2"/>
          </p:cNvPr>
          <p:cNvPicPr>
            <a:picLocks noChangeAspect="1"/>
          </p:cNvPicPr>
          <p:nvPr userDrawn="1"/>
        </p:nvPicPr>
        <p:blipFill>
          <a:blip r:embed="rId3"/>
          <a:srcRect l="15979" t="9911" r="23622" b="11353"/>
          <a:stretch>
            <a:fillRect/>
          </a:stretch>
        </p:blipFill>
        <p:spPr bwMode="auto">
          <a:xfrm>
            <a:off x="8475663" y="4776788"/>
            <a:ext cx="638175" cy="341312"/>
          </a:xfrm>
          <a:prstGeom prst="rect">
            <a:avLst/>
          </a:prstGeom>
          <a:noFill/>
          <a:ln w="9525">
            <a:noFill/>
            <a:miter lim="800000"/>
            <a:headEnd/>
            <a:tailEnd/>
          </a:ln>
        </p:spPr>
      </p:pic>
      <p:sp>
        <p:nvSpPr>
          <p:cNvPr id="3" name="Espace réservé du contenu 2"/>
          <p:cNvSpPr>
            <a:spLocks noGrp="1"/>
          </p:cNvSpPr>
          <p:nvPr>
            <p:ph sz="quarter" idx="10"/>
          </p:nvPr>
        </p:nvSpPr>
        <p:spPr>
          <a:xfrm>
            <a:off x="215900" y="102968"/>
            <a:ext cx="8683625" cy="573678"/>
          </a:xfrm>
        </p:spPr>
        <p:txBody>
          <a:bodyPr>
            <a:noAutofit/>
          </a:bodyPr>
          <a:lstStyle>
            <a:lvl1pPr marL="0" indent="0">
              <a:buNone/>
              <a:defRPr sz="2000" b="1">
                <a:solidFill>
                  <a:srgbClr val="FFFFFF"/>
                </a:solidFill>
                <a:latin typeface="+mj-lt"/>
              </a:defRPr>
            </a:lvl1pPr>
          </a:lstStyle>
          <a:p>
            <a:pPr lvl="0"/>
            <a:r>
              <a:rPr lang="fr-FR" dirty="0" smtClean="0"/>
              <a:t>Cliquez pour modifier les styles du texte du masque</a:t>
            </a:r>
          </a:p>
        </p:txBody>
      </p:sp>
      <p:sp>
        <p:nvSpPr>
          <p:cNvPr id="15" name="Espace réservé du texte 19"/>
          <p:cNvSpPr>
            <a:spLocks noGrp="1"/>
          </p:cNvSpPr>
          <p:nvPr>
            <p:ph type="body" sz="quarter" idx="12"/>
          </p:nvPr>
        </p:nvSpPr>
        <p:spPr>
          <a:xfrm>
            <a:off x="711200" y="1320920"/>
            <a:ext cx="7765121" cy="3294063"/>
          </a:xfrm>
        </p:spPr>
        <p:txBody>
          <a:bodyPr>
            <a:normAutofit/>
          </a:bodyPr>
          <a:lstStyle>
            <a:lvl1pPr>
              <a:defRPr sz="1000">
                <a:solidFill>
                  <a:srgbClr val="292929"/>
                </a:solidFill>
                <a:latin typeface="+mj-lt"/>
              </a:defRPr>
            </a:lvl1pPr>
            <a:lvl2pPr>
              <a:defRPr sz="1000">
                <a:solidFill>
                  <a:srgbClr val="292929"/>
                </a:solidFill>
                <a:latin typeface="+mj-lt"/>
              </a:defRPr>
            </a:lvl2pPr>
            <a:lvl3pPr>
              <a:defRPr sz="1000">
                <a:solidFill>
                  <a:srgbClr val="292929"/>
                </a:solidFill>
                <a:latin typeface="+mj-lt"/>
              </a:defRPr>
            </a:lvl3pPr>
            <a:lvl4pPr>
              <a:defRPr sz="1000">
                <a:solidFill>
                  <a:srgbClr val="292929"/>
                </a:solidFill>
                <a:latin typeface="+mj-lt"/>
              </a:defRPr>
            </a:lvl4pPr>
            <a:lvl5pPr>
              <a:defRPr sz="1000">
                <a:solidFill>
                  <a:srgbClr val="292929"/>
                </a:solidFill>
                <a:latin typeface="+mj-lt"/>
              </a:defRPr>
            </a:lvl5pPr>
          </a:lstStyle>
          <a:p>
            <a:pPr lvl="0"/>
            <a:r>
              <a:rPr lang="fr-FR" dirty="0" smtClean="0"/>
              <a:t>Modifiez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16" name="Espace réservé du contenu 2"/>
          <p:cNvSpPr>
            <a:spLocks noGrp="1"/>
          </p:cNvSpPr>
          <p:nvPr>
            <p:ph sz="quarter" idx="15"/>
          </p:nvPr>
        </p:nvSpPr>
        <p:spPr>
          <a:xfrm>
            <a:off x="711199" y="992277"/>
            <a:ext cx="7765125" cy="245289"/>
          </a:xfrm>
        </p:spPr>
        <p:txBody>
          <a:bodyPr anchor="ctr">
            <a:noAutofit/>
          </a:bodyPr>
          <a:lstStyle>
            <a:lvl1pPr marL="0" indent="0" algn="ctr">
              <a:buNone/>
              <a:defRPr sz="1400" b="1">
                <a:solidFill>
                  <a:srgbClr val="0A57AE"/>
                </a:solidFill>
                <a:latin typeface="+mj-lt"/>
              </a:defRPr>
            </a:lvl1pPr>
          </a:lstStyle>
          <a:p>
            <a:pPr lvl="0"/>
            <a:r>
              <a:rPr lang="fr-FR" dirty="0" smtClean="0"/>
              <a:t>Cliquez pour modifier les styles du texte du masque</a:t>
            </a: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ontenu 2 colonnes">
    <p:spTree>
      <p:nvGrpSpPr>
        <p:cNvPr id="1" name=""/>
        <p:cNvGrpSpPr/>
        <p:nvPr/>
      </p:nvGrpSpPr>
      <p:grpSpPr>
        <a:xfrm>
          <a:off x="0" y="0"/>
          <a:ext cx="0" cy="0"/>
          <a:chOff x="0" y="0"/>
          <a:chExt cx="0" cy="0"/>
        </a:xfrm>
      </p:grpSpPr>
      <p:sp>
        <p:nvSpPr>
          <p:cNvPr id="7" name="Rectangle 3"/>
          <p:cNvSpPr/>
          <p:nvPr/>
        </p:nvSpPr>
        <p:spPr>
          <a:xfrm>
            <a:off x="0" y="4763"/>
            <a:ext cx="9144000" cy="588962"/>
          </a:xfrm>
          <a:prstGeom prst="rect">
            <a:avLst/>
          </a:prstGeom>
          <a:solidFill>
            <a:srgbClr val="1E84D1"/>
          </a:solidFill>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fr-FR"/>
          </a:p>
        </p:txBody>
      </p:sp>
      <p:pic>
        <p:nvPicPr>
          <p:cNvPr id="10" name="Image 11" descr="ONPE_Logo_01.png">
            <a:hlinkClick r:id="rId2"/>
          </p:cNvPr>
          <p:cNvPicPr>
            <a:picLocks noChangeAspect="1"/>
          </p:cNvPicPr>
          <p:nvPr/>
        </p:nvPicPr>
        <p:blipFill>
          <a:blip r:embed="rId3"/>
          <a:srcRect l="15979" t="9911" r="23622" b="11353"/>
          <a:stretch>
            <a:fillRect/>
          </a:stretch>
        </p:blipFill>
        <p:spPr bwMode="auto">
          <a:xfrm>
            <a:off x="8475663" y="4776788"/>
            <a:ext cx="638175" cy="341312"/>
          </a:xfrm>
          <a:prstGeom prst="rect">
            <a:avLst/>
          </a:prstGeom>
          <a:noFill/>
          <a:ln w="9525">
            <a:noFill/>
            <a:miter lim="800000"/>
            <a:headEnd/>
            <a:tailEnd/>
          </a:ln>
        </p:spPr>
      </p:pic>
      <p:sp>
        <p:nvSpPr>
          <p:cNvPr id="11" name="Rectangle 9"/>
          <p:cNvSpPr/>
          <p:nvPr userDrawn="1"/>
        </p:nvSpPr>
        <p:spPr>
          <a:xfrm>
            <a:off x="0" y="4763"/>
            <a:ext cx="9144000" cy="588962"/>
          </a:xfrm>
          <a:prstGeom prst="rect">
            <a:avLst/>
          </a:prstGeom>
          <a:solidFill>
            <a:srgbClr val="1E84D1"/>
          </a:solidFill>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fr-FR"/>
          </a:p>
        </p:txBody>
      </p:sp>
      <p:pic>
        <p:nvPicPr>
          <p:cNvPr id="12" name="Image 10" descr="ONPE_Logo_01.png">
            <a:hlinkClick r:id="rId2"/>
          </p:cNvPr>
          <p:cNvPicPr>
            <a:picLocks noChangeAspect="1"/>
          </p:cNvPicPr>
          <p:nvPr userDrawn="1"/>
        </p:nvPicPr>
        <p:blipFill>
          <a:blip r:embed="rId3"/>
          <a:srcRect l="15979" t="9911" r="23622" b="11353"/>
          <a:stretch>
            <a:fillRect/>
          </a:stretch>
        </p:blipFill>
        <p:spPr bwMode="auto">
          <a:xfrm>
            <a:off x="8475663" y="4776788"/>
            <a:ext cx="638175" cy="341312"/>
          </a:xfrm>
          <a:prstGeom prst="rect">
            <a:avLst/>
          </a:prstGeom>
          <a:noFill/>
          <a:ln w="9525">
            <a:noFill/>
            <a:miter lim="800000"/>
            <a:headEnd/>
            <a:tailEnd/>
          </a:ln>
        </p:spPr>
      </p:pic>
      <p:sp>
        <p:nvSpPr>
          <p:cNvPr id="3" name="Espace réservé du contenu 2"/>
          <p:cNvSpPr>
            <a:spLocks noGrp="1"/>
          </p:cNvSpPr>
          <p:nvPr>
            <p:ph sz="quarter" idx="10"/>
          </p:nvPr>
        </p:nvSpPr>
        <p:spPr>
          <a:xfrm>
            <a:off x="215900" y="102968"/>
            <a:ext cx="8683625" cy="573678"/>
          </a:xfrm>
        </p:spPr>
        <p:txBody>
          <a:bodyPr>
            <a:noAutofit/>
          </a:bodyPr>
          <a:lstStyle>
            <a:lvl1pPr marL="0" indent="0">
              <a:buNone/>
              <a:defRPr sz="2000" b="1">
                <a:solidFill>
                  <a:srgbClr val="FFFFFF"/>
                </a:solidFill>
                <a:latin typeface="+mj-lt"/>
              </a:defRPr>
            </a:lvl1pPr>
          </a:lstStyle>
          <a:p>
            <a:pPr lvl="0"/>
            <a:r>
              <a:rPr lang="fr-FR" dirty="0" smtClean="0"/>
              <a:t>Cliquez pour modifier les styles du texte du masque</a:t>
            </a:r>
          </a:p>
        </p:txBody>
      </p:sp>
      <p:sp>
        <p:nvSpPr>
          <p:cNvPr id="6" name="Espace réservé du texte 19"/>
          <p:cNvSpPr>
            <a:spLocks noGrp="1"/>
          </p:cNvSpPr>
          <p:nvPr>
            <p:ph type="body" sz="quarter" idx="12"/>
          </p:nvPr>
        </p:nvSpPr>
        <p:spPr>
          <a:xfrm>
            <a:off x="215901" y="1319758"/>
            <a:ext cx="3937454" cy="3294063"/>
          </a:xfrm>
        </p:spPr>
        <p:txBody>
          <a:bodyPr>
            <a:normAutofit/>
          </a:bodyPr>
          <a:lstStyle>
            <a:lvl1pPr>
              <a:defRPr sz="800">
                <a:solidFill>
                  <a:srgbClr val="292929"/>
                </a:solidFill>
                <a:latin typeface="+mj-lt"/>
              </a:defRPr>
            </a:lvl1pPr>
            <a:lvl2pPr>
              <a:defRPr sz="800">
                <a:solidFill>
                  <a:srgbClr val="292929"/>
                </a:solidFill>
                <a:latin typeface="+mj-lt"/>
              </a:defRPr>
            </a:lvl2pPr>
            <a:lvl3pPr>
              <a:defRPr sz="800">
                <a:solidFill>
                  <a:srgbClr val="292929"/>
                </a:solidFill>
                <a:latin typeface="+mj-lt"/>
              </a:defRPr>
            </a:lvl3pPr>
            <a:lvl4pPr>
              <a:defRPr sz="800">
                <a:solidFill>
                  <a:srgbClr val="292929"/>
                </a:solidFill>
                <a:latin typeface="+mj-lt"/>
              </a:defRPr>
            </a:lvl4pPr>
            <a:lvl5pPr>
              <a:defRPr sz="800">
                <a:solidFill>
                  <a:srgbClr val="292929"/>
                </a:solidFill>
                <a:latin typeface="+mj-lt"/>
              </a:defRPr>
            </a:lvl5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dirty="0"/>
          </a:p>
        </p:txBody>
      </p:sp>
      <p:sp>
        <p:nvSpPr>
          <p:cNvPr id="8" name="Espace réservé du texte 19"/>
          <p:cNvSpPr>
            <a:spLocks noGrp="1"/>
          </p:cNvSpPr>
          <p:nvPr>
            <p:ph type="body" sz="quarter" idx="14"/>
          </p:nvPr>
        </p:nvSpPr>
        <p:spPr>
          <a:xfrm>
            <a:off x="4776255" y="1319758"/>
            <a:ext cx="3937454" cy="3294063"/>
          </a:xfrm>
          <a:solidFill>
            <a:srgbClr val="DDECF8"/>
          </a:solidFill>
        </p:spPr>
        <p:txBody>
          <a:bodyPr>
            <a:normAutofit/>
          </a:bodyPr>
          <a:lstStyle>
            <a:lvl1pPr>
              <a:defRPr sz="800">
                <a:solidFill>
                  <a:srgbClr val="0F70BA"/>
                </a:solidFill>
                <a:latin typeface="+mj-lt"/>
              </a:defRPr>
            </a:lvl1pPr>
            <a:lvl2pPr>
              <a:defRPr sz="800">
                <a:solidFill>
                  <a:srgbClr val="0F70BA"/>
                </a:solidFill>
                <a:latin typeface="+mj-lt"/>
              </a:defRPr>
            </a:lvl2pPr>
            <a:lvl3pPr>
              <a:defRPr sz="800">
                <a:solidFill>
                  <a:srgbClr val="0F70BA"/>
                </a:solidFill>
                <a:latin typeface="+mj-lt"/>
              </a:defRPr>
            </a:lvl3pPr>
            <a:lvl4pPr>
              <a:defRPr sz="800">
                <a:solidFill>
                  <a:srgbClr val="0F70BA"/>
                </a:solidFill>
                <a:latin typeface="+mj-lt"/>
              </a:defRPr>
            </a:lvl4pPr>
            <a:lvl5pPr>
              <a:defRPr sz="800">
                <a:solidFill>
                  <a:srgbClr val="0F70BA"/>
                </a:solidFill>
                <a:latin typeface="+mj-lt"/>
              </a:defRPr>
            </a:lvl5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dirty="0"/>
          </a:p>
        </p:txBody>
      </p:sp>
      <p:sp>
        <p:nvSpPr>
          <p:cNvPr id="14" name="Espace réservé du contenu 2"/>
          <p:cNvSpPr>
            <a:spLocks noGrp="1"/>
          </p:cNvSpPr>
          <p:nvPr>
            <p:ph sz="quarter" idx="15"/>
          </p:nvPr>
        </p:nvSpPr>
        <p:spPr>
          <a:xfrm>
            <a:off x="215900" y="991115"/>
            <a:ext cx="3937456" cy="245289"/>
          </a:xfrm>
        </p:spPr>
        <p:txBody>
          <a:bodyPr anchor="ctr">
            <a:noAutofit/>
          </a:bodyPr>
          <a:lstStyle>
            <a:lvl1pPr marL="0" indent="0">
              <a:buNone/>
              <a:defRPr sz="1200" b="1">
                <a:solidFill>
                  <a:srgbClr val="0A57AE"/>
                </a:solidFill>
                <a:latin typeface="+mj-lt"/>
              </a:defRPr>
            </a:lvl1pPr>
          </a:lstStyle>
          <a:p>
            <a:pPr lvl="0"/>
            <a:r>
              <a:rPr lang="fr-FR" dirty="0" smtClean="0"/>
              <a:t>Cliquez pour modifier les styles du texte du masque</a:t>
            </a:r>
          </a:p>
        </p:txBody>
      </p:sp>
      <p:sp>
        <p:nvSpPr>
          <p:cNvPr id="9" name="Espace réservé du contenu 2"/>
          <p:cNvSpPr>
            <a:spLocks noGrp="1"/>
          </p:cNvSpPr>
          <p:nvPr>
            <p:ph sz="quarter" idx="16"/>
          </p:nvPr>
        </p:nvSpPr>
        <p:spPr>
          <a:xfrm>
            <a:off x="4776255" y="987399"/>
            <a:ext cx="3937456" cy="245289"/>
          </a:xfrm>
          <a:solidFill>
            <a:srgbClr val="DDECF8"/>
          </a:solidFill>
        </p:spPr>
        <p:txBody>
          <a:bodyPr anchor="ctr">
            <a:noAutofit/>
          </a:bodyPr>
          <a:lstStyle>
            <a:lvl1pPr marL="0" indent="0">
              <a:buNone/>
              <a:defRPr sz="1200" b="1">
                <a:solidFill>
                  <a:srgbClr val="0A57AE"/>
                </a:solidFill>
                <a:latin typeface="+mj-lt"/>
              </a:defRPr>
            </a:lvl1pPr>
          </a:lstStyle>
          <a:p>
            <a:pPr lvl="0"/>
            <a:r>
              <a:rPr lang="fr-FR" dirty="0" smtClean="0"/>
              <a:t>Cliquez pour modifier les styles du texte du masque</a:t>
            </a: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ontenu + image à droite">
    <p:spTree>
      <p:nvGrpSpPr>
        <p:cNvPr id="1" name=""/>
        <p:cNvGrpSpPr/>
        <p:nvPr/>
      </p:nvGrpSpPr>
      <p:grpSpPr>
        <a:xfrm>
          <a:off x="0" y="0"/>
          <a:ext cx="0" cy="0"/>
          <a:chOff x="0" y="0"/>
          <a:chExt cx="0" cy="0"/>
        </a:xfrm>
      </p:grpSpPr>
      <p:pic>
        <p:nvPicPr>
          <p:cNvPr id="5" name="Image 7" descr="ONPE_Logo_01.png">
            <a:hlinkClick r:id="rId2"/>
          </p:cNvPr>
          <p:cNvPicPr>
            <a:picLocks noChangeAspect="1"/>
          </p:cNvPicPr>
          <p:nvPr/>
        </p:nvPicPr>
        <p:blipFill>
          <a:blip r:embed="rId3"/>
          <a:srcRect l="15979" t="9911" r="23622" b="11353"/>
          <a:stretch>
            <a:fillRect/>
          </a:stretch>
        </p:blipFill>
        <p:spPr bwMode="auto">
          <a:xfrm>
            <a:off x="46038" y="52388"/>
            <a:ext cx="638175" cy="341312"/>
          </a:xfrm>
          <a:prstGeom prst="rect">
            <a:avLst/>
          </a:prstGeom>
          <a:noFill/>
          <a:ln w="9525">
            <a:noFill/>
            <a:miter lim="800000"/>
            <a:headEnd/>
            <a:tailEnd/>
          </a:ln>
        </p:spPr>
      </p:pic>
      <p:pic>
        <p:nvPicPr>
          <p:cNvPr id="8" name="Image 8" descr="ONPE_Logo_01.png">
            <a:hlinkClick r:id="rId2"/>
          </p:cNvPr>
          <p:cNvPicPr>
            <a:picLocks noChangeAspect="1"/>
          </p:cNvPicPr>
          <p:nvPr userDrawn="1"/>
        </p:nvPicPr>
        <p:blipFill>
          <a:blip r:embed="rId3"/>
          <a:srcRect l="15979" t="9911" r="23622" b="11353"/>
          <a:stretch>
            <a:fillRect/>
          </a:stretch>
        </p:blipFill>
        <p:spPr bwMode="auto">
          <a:xfrm>
            <a:off x="46038" y="52388"/>
            <a:ext cx="638175" cy="341312"/>
          </a:xfrm>
          <a:prstGeom prst="rect">
            <a:avLst/>
          </a:prstGeom>
          <a:noFill/>
          <a:ln w="9525">
            <a:noFill/>
            <a:miter lim="800000"/>
            <a:headEnd/>
            <a:tailEnd/>
          </a:ln>
        </p:spPr>
      </p:pic>
      <p:sp>
        <p:nvSpPr>
          <p:cNvPr id="3" name="Espace réservé pour une image  2"/>
          <p:cNvSpPr>
            <a:spLocks noGrp="1"/>
          </p:cNvSpPr>
          <p:nvPr>
            <p:ph type="pic" sz="quarter" idx="13"/>
          </p:nvPr>
        </p:nvSpPr>
        <p:spPr>
          <a:xfrm>
            <a:off x="5835650" y="0"/>
            <a:ext cx="3308350" cy="5143500"/>
          </a:xfrm>
        </p:spPr>
        <p:txBody>
          <a:bodyPr rtlCol="0">
            <a:normAutofit/>
          </a:bodyPr>
          <a:lstStyle/>
          <a:p>
            <a:pPr lvl="0"/>
            <a:r>
              <a:rPr lang="fr-FR" noProof="0" smtClean="0"/>
              <a:t>Cliquez sur l'icône pour ajouter une image</a:t>
            </a:r>
            <a:endParaRPr lang="fr-FR" noProof="0"/>
          </a:p>
        </p:txBody>
      </p:sp>
      <p:sp>
        <p:nvSpPr>
          <p:cNvPr id="6" name="Espace réservé du texte 19"/>
          <p:cNvSpPr>
            <a:spLocks noGrp="1"/>
          </p:cNvSpPr>
          <p:nvPr>
            <p:ph type="body" sz="quarter" idx="14"/>
          </p:nvPr>
        </p:nvSpPr>
        <p:spPr>
          <a:xfrm>
            <a:off x="296110" y="838495"/>
            <a:ext cx="5162215" cy="3928769"/>
          </a:xfrm>
        </p:spPr>
        <p:txBody>
          <a:bodyPr>
            <a:normAutofit/>
          </a:bodyPr>
          <a:lstStyle>
            <a:lvl1pPr>
              <a:defRPr sz="800">
                <a:solidFill>
                  <a:srgbClr val="292929"/>
                </a:solidFill>
                <a:latin typeface="+mj-lt"/>
              </a:defRPr>
            </a:lvl1pPr>
            <a:lvl2pPr>
              <a:defRPr sz="800">
                <a:solidFill>
                  <a:srgbClr val="292929"/>
                </a:solidFill>
                <a:latin typeface="+mj-lt"/>
              </a:defRPr>
            </a:lvl2pPr>
            <a:lvl3pPr>
              <a:defRPr sz="800">
                <a:solidFill>
                  <a:srgbClr val="292929"/>
                </a:solidFill>
                <a:latin typeface="+mj-lt"/>
              </a:defRPr>
            </a:lvl3pPr>
            <a:lvl4pPr>
              <a:defRPr sz="800">
                <a:solidFill>
                  <a:srgbClr val="292929"/>
                </a:solidFill>
                <a:latin typeface="+mj-lt"/>
              </a:defRPr>
            </a:lvl4pPr>
            <a:lvl5pPr>
              <a:defRPr sz="800">
                <a:solidFill>
                  <a:srgbClr val="292929"/>
                </a:solidFill>
                <a:latin typeface="+mj-lt"/>
              </a:defRPr>
            </a:lvl5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dirty="0"/>
          </a:p>
        </p:txBody>
      </p:sp>
      <p:sp>
        <p:nvSpPr>
          <p:cNvPr id="7" name="Espace réservé du contenu 2"/>
          <p:cNvSpPr>
            <a:spLocks noGrp="1"/>
          </p:cNvSpPr>
          <p:nvPr>
            <p:ph sz="quarter" idx="15"/>
          </p:nvPr>
        </p:nvSpPr>
        <p:spPr>
          <a:xfrm>
            <a:off x="296110" y="509852"/>
            <a:ext cx="5162218" cy="245289"/>
          </a:xfrm>
        </p:spPr>
        <p:txBody>
          <a:bodyPr>
            <a:noAutofit/>
          </a:bodyPr>
          <a:lstStyle>
            <a:lvl1pPr marL="0" indent="0">
              <a:buNone/>
              <a:defRPr sz="1200" b="1">
                <a:solidFill>
                  <a:srgbClr val="0A57AE"/>
                </a:solidFill>
                <a:latin typeface="+mj-lt"/>
              </a:defRPr>
            </a:lvl1pPr>
          </a:lstStyle>
          <a:p>
            <a:pPr lvl="0"/>
            <a:r>
              <a:rPr lang="fr-FR" dirty="0" smtClean="0"/>
              <a:t>Cliquez pour modifier les styles du texte du masque</a:t>
            </a:r>
          </a:p>
        </p:txBody>
      </p:sp>
      <p:sp>
        <p:nvSpPr>
          <p:cNvPr id="9" name="Slide Number Placeholder 5"/>
          <p:cNvSpPr>
            <a:spLocks noGrp="1"/>
          </p:cNvSpPr>
          <p:nvPr>
            <p:ph type="sldNum" sz="quarter" idx="16"/>
          </p:nvPr>
        </p:nvSpPr>
        <p:spPr/>
        <p:txBody>
          <a:bodyPr/>
          <a:lstStyle>
            <a:lvl1pPr>
              <a:defRPr/>
            </a:lvl1pPr>
          </a:lstStyle>
          <a:p>
            <a:pPr>
              <a:defRPr/>
            </a:pPr>
            <a:fld id="{A2DC9F22-3FFC-49E3-B59D-5FFBEE5D5766}" type="slidenum">
              <a:rPr lang="en-US"/>
              <a:pPr>
                <a:defRPr/>
              </a:pPr>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Page titre document">
    <p:spTree>
      <p:nvGrpSpPr>
        <p:cNvPr id="1" name=""/>
        <p:cNvGrpSpPr/>
        <p:nvPr/>
      </p:nvGrpSpPr>
      <p:grpSpPr>
        <a:xfrm>
          <a:off x="0" y="0"/>
          <a:ext cx="0" cy="0"/>
          <a:chOff x="0" y="0"/>
          <a:chExt cx="0" cy="0"/>
        </a:xfrm>
      </p:grpSpPr>
      <p:cxnSp>
        <p:nvCxnSpPr>
          <p:cNvPr id="7" name="Connecteur droit 16"/>
          <p:cNvCxnSpPr/>
          <p:nvPr userDrawn="1"/>
        </p:nvCxnSpPr>
        <p:spPr>
          <a:xfrm>
            <a:off x="4100513" y="7938"/>
            <a:ext cx="5067300" cy="0"/>
          </a:xfrm>
          <a:prstGeom prst="line">
            <a:avLst/>
          </a:prstGeom>
          <a:ln>
            <a:solidFill>
              <a:srgbClr val="1A61D2"/>
            </a:solidFill>
          </a:ln>
          <a:effectLst/>
        </p:spPr>
        <p:style>
          <a:lnRef idx="2">
            <a:schemeClr val="accent1"/>
          </a:lnRef>
          <a:fillRef idx="0">
            <a:schemeClr val="accent1"/>
          </a:fillRef>
          <a:effectRef idx="1">
            <a:schemeClr val="accent1"/>
          </a:effectRef>
          <a:fontRef idx="minor">
            <a:schemeClr val="tx1"/>
          </a:fontRef>
        </p:style>
      </p:cxnSp>
      <p:pic>
        <p:nvPicPr>
          <p:cNvPr id="10" name="Image 17" descr="ONPE_Logo_01.png">
            <a:hlinkClick r:id="rId2"/>
          </p:cNvPr>
          <p:cNvPicPr>
            <a:picLocks noChangeAspect="1"/>
          </p:cNvPicPr>
          <p:nvPr userDrawn="1"/>
        </p:nvPicPr>
        <p:blipFill>
          <a:blip r:embed="rId3"/>
          <a:srcRect/>
          <a:stretch>
            <a:fillRect/>
          </a:stretch>
        </p:blipFill>
        <p:spPr bwMode="auto">
          <a:xfrm>
            <a:off x="5307013" y="1123950"/>
            <a:ext cx="2608262" cy="1069975"/>
          </a:xfrm>
          <a:prstGeom prst="rect">
            <a:avLst/>
          </a:prstGeom>
          <a:noFill/>
          <a:ln w="9525">
            <a:noFill/>
            <a:miter lim="800000"/>
            <a:headEnd/>
            <a:tailEnd/>
          </a:ln>
        </p:spPr>
      </p:pic>
      <p:sp>
        <p:nvSpPr>
          <p:cNvPr id="21" name="Title 1"/>
          <p:cNvSpPr>
            <a:spLocks noGrp="1"/>
          </p:cNvSpPr>
          <p:nvPr>
            <p:ph type="title"/>
          </p:nvPr>
        </p:nvSpPr>
        <p:spPr>
          <a:xfrm>
            <a:off x="4475299" y="2152523"/>
            <a:ext cx="4208359" cy="1087982"/>
          </a:xfrm>
        </p:spPr>
        <p:txBody>
          <a:bodyPr>
            <a:normAutofit/>
          </a:bodyPr>
          <a:lstStyle>
            <a:lvl1pPr algn="ctr" defTabSz="457200" rtl="0" eaLnBrk="1" latinLnBrk="0" hangingPunct="1">
              <a:spcBef>
                <a:spcPct val="0"/>
              </a:spcBef>
              <a:buNone/>
              <a:defRPr lang="en-US" sz="2400" b="1" kern="1200" baseline="0" dirty="0" smtClean="0">
                <a:solidFill>
                  <a:srgbClr val="0F70C5"/>
                </a:solidFill>
                <a:latin typeface="+mj-lt"/>
                <a:ea typeface="+mj-ea"/>
                <a:cs typeface="PT Sans"/>
              </a:defRPr>
            </a:lvl1pPr>
          </a:lstStyle>
          <a:p>
            <a:r>
              <a:rPr lang="fr-FR" dirty="0" err="1" smtClean="0"/>
              <a:t>Cliquez pour modifier le style du titre</a:t>
            </a:r>
            <a:endParaRPr lang="en-US" dirty="0"/>
          </a:p>
        </p:txBody>
      </p:sp>
      <p:sp>
        <p:nvSpPr>
          <p:cNvPr id="28" name="Espace réservé du texte 27"/>
          <p:cNvSpPr>
            <a:spLocks noGrp="1"/>
          </p:cNvSpPr>
          <p:nvPr>
            <p:ph type="body" sz="quarter" idx="11"/>
          </p:nvPr>
        </p:nvSpPr>
        <p:spPr>
          <a:xfrm>
            <a:off x="4475299" y="3240505"/>
            <a:ext cx="4208359" cy="296394"/>
          </a:xfrm>
        </p:spPr>
        <p:txBody>
          <a:bodyPr>
            <a:normAutofit/>
          </a:bodyPr>
          <a:lstStyle>
            <a:lvl1pPr marL="0" indent="0" algn="ctr">
              <a:buNone/>
              <a:defRPr sz="900">
                <a:solidFill>
                  <a:srgbClr val="A6A6A6"/>
                </a:solidFill>
              </a:defRPr>
            </a:lvl1pPr>
          </a:lstStyle>
          <a:p>
            <a:pPr lvl="0"/>
            <a:r>
              <a:rPr lang="fr-FR" dirty="0" smtClean="0"/>
              <a:t>Cliquez pour modifier les styles du texte du masque</a:t>
            </a:r>
          </a:p>
        </p:txBody>
      </p:sp>
      <p:sp>
        <p:nvSpPr>
          <p:cNvPr id="30" name="Espace réservé pour une image  29"/>
          <p:cNvSpPr>
            <a:spLocks noGrp="1"/>
          </p:cNvSpPr>
          <p:nvPr>
            <p:ph type="pic" sz="quarter" idx="12"/>
          </p:nvPr>
        </p:nvSpPr>
        <p:spPr>
          <a:xfrm>
            <a:off x="0" y="0"/>
            <a:ext cx="4100286" cy="5135306"/>
          </a:xfrm>
        </p:spPr>
        <p:txBody>
          <a:bodyPr rtlCol="0">
            <a:normAutofit/>
          </a:bodyPr>
          <a:lstStyle>
            <a:lvl1pPr marL="0" indent="0">
              <a:buNone/>
              <a:defRPr/>
            </a:lvl1pPr>
          </a:lstStyle>
          <a:p>
            <a:pPr lvl="0"/>
            <a:endParaRPr lang="fr-FR" noProof="0" dirty="0"/>
          </a:p>
        </p:txBody>
      </p:sp>
      <p:sp>
        <p:nvSpPr>
          <p:cNvPr id="8" name="Espace réservé du texte 3"/>
          <p:cNvSpPr>
            <a:spLocks noGrp="1"/>
          </p:cNvSpPr>
          <p:nvPr>
            <p:ph type="body" sz="quarter" idx="13"/>
          </p:nvPr>
        </p:nvSpPr>
        <p:spPr>
          <a:xfrm>
            <a:off x="4475299" y="3990474"/>
            <a:ext cx="4208359" cy="671732"/>
          </a:xfrm>
        </p:spPr>
        <p:txBody>
          <a:bodyPr>
            <a:normAutofit/>
          </a:bodyPr>
          <a:lstStyle>
            <a:lvl1pPr marL="0" marR="0" indent="0" algn="ctr" defTabSz="457200" rtl="0" eaLnBrk="1" fontAlgn="auto" latinLnBrk="0" hangingPunct="1">
              <a:lnSpc>
                <a:spcPct val="100000"/>
              </a:lnSpc>
              <a:spcBef>
                <a:spcPct val="20000"/>
              </a:spcBef>
              <a:spcAft>
                <a:spcPts val="0"/>
              </a:spcAft>
              <a:buClrTx/>
              <a:buSzTx/>
              <a:buFont typeface="Arial"/>
              <a:buNone/>
              <a:tabLst/>
              <a:defRPr sz="1100" b="0" i="0" baseline="0">
                <a:solidFill>
                  <a:srgbClr val="292929"/>
                </a:solidFill>
                <a:latin typeface="+mj-lt"/>
              </a:defRPr>
            </a:lvl1pPr>
          </a:lstStyle>
          <a:p>
            <a:pPr lvl="0"/>
            <a:r>
              <a:rPr lang="fr-FR" dirty="0" smtClean="0"/>
              <a:t>Cliquez pour modifier les styles du texte du masque</a:t>
            </a:r>
          </a:p>
          <a:p>
            <a:pPr lvl="1"/>
            <a:r>
              <a:rPr lang="fr-FR" dirty="0" smtClean="0"/>
              <a:t>Deuxième niveau</a:t>
            </a:r>
          </a:p>
        </p:txBody>
      </p:sp>
      <p:sp>
        <p:nvSpPr>
          <p:cNvPr id="9" name="Espace réservé du texte 3"/>
          <p:cNvSpPr>
            <a:spLocks noGrp="1"/>
          </p:cNvSpPr>
          <p:nvPr>
            <p:ph type="body" sz="quarter" idx="14"/>
          </p:nvPr>
        </p:nvSpPr>
        <p:spPr>
          <a:xfrm>
            <a:off x="4475298" y="3530852"/>
            <a:ext cx="4208359" cy="459622"/>
          </a:xfrm>
        </p:spPr>
        <p:txBody>
          <a:bodyPr>
            <a:normAutofit/>
          </a:bodyPr>
          <a:lstStyle>
            <a:lvl1pPr marL="0" marR="0" indent="0" algn="ctr" defTabSz="457200" rtl="0" eaLnBrk="1" fontAlgn="auto" latinLnBrk="0" hangingPunct="1">
              <a:lnSpc>
                <a:spcPct val="100000"/>
              </a:lnSpc>
              <a:spcBef>
                <a:spcPct val="20000"/>
              </a:spcBef>
              <a:spcAft>
                <a:spcPts val="0"/>
              </a:spcAft>
              <a:buClrTx/>
              <a:buSzTx/>
              <a:buFont typeface="Arial"/>
              <a:buNone/>
              <a:tabLst/>
              <a:defRPr sz="1100" b="1" i="0" baseline="0">
                <a:solidFill>
                  <a:srgbClr val="292929"/>
                </a:solidFill>
                <a:latin typeface="+mj-lt"/>
              </a:defRPr>
            </a:lvl1pPr>
          </a:lstStyle>
          <a:p>
            <a:pPr lvl="0"/>
            <a:r>
              <a:rPr lang="fr-FR" dirty="0" smtClean="0"/>
              <a:t>Cliquez pour modifier les styles du texte du masque</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Titre vertical + sous titre + contenu">
    <p:spTree>
      <p:nvGrpSpPr>
        <p:cNvPr id="1" name=""/>
        <p:cNvGrpSpPr/>
        <p:nvPr/>
      </p:nvGrpSpPr>
      <p:grpSpPr>
        <a:xfrm>
          <a:off x="0" y="0"/>
          <a:ext cx="0" cy="0"/>
          <a:chOff x="0" y="0"/>
          <a:chExt cx="0" cy="0"/>
        </a:xfrm>
      </p:grpSpPr>
      <p:sp>
        <p:nvSpPr>
          <p:cNvPr id="10" name="Rectangle 10"/>
          <p:cNvSpPr/>
          <p:nvPr userDrawn="1"/>
        </p:nvSpPr>
        <p:spPr>
          <a:xfrm>
            <a:off x="0" y="-47625"/>
            <a:ext cx="2146300" cy="5146675"/>
          </a:xfrm>
          <a:prstGeom prst="rect">
            <a:avLst/>
          </a:prstGeom>
          <a:solidFill>
            <a:srgbClr val="C818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dirty="0">
              <a:solidFill>
                <a:srgbClr val="FFFFFF"/>
              </a:solidFill>
              <a:latin typeface="Lato Light" charset="0"/>
              <a:ea typeface="ＭＳ Ｐゴシック" charset="0"/>
            </a:endParaRPr>
          </a:p>
        </p:txBody>
      </p:sp>
      <p:sp>
        <p:nvSpPr>
          <p:cNvPr id="11" name="Titre vertical 14"/>
          <p:cNvSpPr txBox="1">
            <a:spLocks/>
          </p:cNvSpPr>
          <p:nvPr userDrawn="1"/>
        </p:nvSpPr>
        <p:spPr>
          <a:xfrm rot="10800000">
            <a:off x="1247775" y="309563"/>
            <a:ext cx="709613" cy="4519612"/>
          </a:xfrm>
          <a:prstGeom prst="rect">
            <a:avLst/>
          </a:prstGeom>
        </p:spPr>
        <p:txBody>
          <a:bodyPr vert="eaVert" anchor="ctr">
            <a:normAutofit/>
          </a:bodyPr>
          <a:lstStyle>
            <a:lvl1pPr algn="ctr" defTabSz="457200" rtl="0" eaLnBrk="1" latinLnBrk="0" hangingPunct="1">
              <a:spcBef>
                <a:spcPct val="0"/>
              </a:spcBef>
              <a:buNone/>
              <a:defRPr sz="4400" b="1" kern="1200">
                <a:solidFill>
                  <a:schemeClr val="bg1"/>
                </a:solidFill>
                <a:latin typeface="+mj-lt"/>
                <a:ea typeface="+mj-ea"/>
                <a:cs typeface="Times"/>
              </a:defRPr>
            </a:lvl1pPr>
          </a:lstStyle>
          <a:p>
            <a:pPr defTabSz="685663" fontAlgn="auto">
              <a:lnSpc>
                <a:spcPts val="2648"/>
              </a:lnSpc>
              <a:spcAft>
                <a:spcPts val="0"/>
              </a:spcAft>
              <a:defRPr/>
            </a:pPr>
            <a:r>
              <a:rPr lang="en-US" spc="75" dirty="0" err="1" smtClean="0">
                <a:ea typeface="Montserrat" charset="0"/>
                <a:cs typeface="PT Sans"/>
              </a:rPr>
              <a:t>Sommaire</a:t>
            </a:r>
            <a:endParaRPr lang="en-US" spc="75" dirty="0">
              <a:ea typeface="Montserrat" charset="0"/>
              <a:cs typeface="PT Sans"/>
            </a:endParaRPr>
          </a:p>
        </p:txBody>
      </p:sp>
      <p:pic>
        <p:nvPicPr>
          <p:cNvPr id="15" name="Image 6" descr="ONPE_Logo_01.png">
            <a:hlinkClick r:id="rId2"/>
          </p:cNvPr>
          <p:cNvPicPr>
            <a:picLocks noChangeAspect="1"/>
          </p:cNvPicPr>
          <p:nvPr userDrawn="1"/>
        </p:nvPicPr>
        <p:blipFill>
          <a:blip r:embed="rId3"/>
          <a:srcRect/>
          <a:stretch>
            <a:fillRect/>
          </a:stretch>
        </p:blipFill>
        <p:spPr bwMode="auto">
          <a:xfrm>
            <a:off x="7772400" y="23813"/>
            <a:ext cx="1614488" cy="661987"/>
          </a:xfrm>
          <a:prstGeom prst="rect">
            <a:avLst/>
          </a:prstGeom>
          <a:noFill/>
          <a:ln w="9525">
            <a:noFill/>
            <a:miter lim="800000"/>
            <a:headEnd/>
            <a:tailEnd/>
          </a:ln>
        </p:spPr>
      </p:pic>
      <p:sp>
        <p:nvSpPr>
          <p:cNvPr id="12" name="Espace réservé du texte 19"/>
          <p:cNvSpPr>
            <a:spLocks noGrp="1"/>
          </p:cNvSpPr>
          <p:nvPr>
            <p:ph type="body" sz="quarter" idx="13"/>
          </p:nvPr>
        </p:nvSpPr>
        <p:spPr>
          <a:xfrm>
            <a:off x="2706480" y="795492"/>
            <a:ext cx="5678695" cy="194595"/>
          </a:xfrm>
        </p:spPr>
        <p:txBody>
          <a:bodyPr>
            <a:normAutofit/>
          </a:bodyPr>
          <a:lstStyle>
            <a:lvl1pPr marL="0" marR="0" indent="0" algn="l" defTabSz="457200" rtl="0" eaLnBrk="1" fontAlgn="auto" latinLnBrk="0" hangingPunct="1">
              <a:lnSpc>
                <a:spcPct val="100000"/>
              </a:lnSpc>
              <a:spcBef>
                <a:spcPct val="20000"/>
              </a:spcBef>
              <a:spcAft>
                <a:spcPts val="0"/>
              </a:spcAft>
              <a:buClrTx/>
              <a:buSzTx/>
              <a:buFont typeface="Arial"/>
              <a:buNone/>
              <a:tabLst/>
              <a:defRPr lang="fr-FR" sz="1000" b="1" kern="1200" baseline="0" dirty="0" smtClean="0">
                <a:solidFill>
                  <a:srgbClr val="0A57AE"/>
                </a:solidFill>
                <a:latin typeface="+mj-lt"/>
                <a:ea typeface="+mn-ea"/>
                <a:cs typeface="Times"/>
              </a:defRPr>
            </a:lvl1pPr>
            <a:lvl2pPr marL="457200" indent="0">
              <a:buNone/>
              <a:defRPr sz="800">
                <a:solidFill>
                  <a:srgbClr val="A6A6A6"/>
                </a:solidFill>
                <a:latin typeface="+mj-lt"/>
              </a:defRPr>
            </a:lvl2pPr>
            <a:lvl3pPr>
              <a:defRPr sz="800">
                <a:solidFill>
                  <a:srgbClr val="A6A6A6"/>
                </a:solidFill>
                <a:latin typeface="+mj-lt"/>
              </a:defRPr>
            </a:lvl3pPr>
            <a:lvl4pPr>
              <a:defRPr sz="800">
                <a:solidFill>
                  <a:srgbClr val="A6A6A6"/>
                </a:solidFill>
                <a:latin typeface="+mj-lt"/>
              </a:defRPr>
            </a:lvl4pPr>
            <a:lvl5pPr>
              <a:defRPr sz="800">
                <a:solidFill>
                  <a:srgbClr val="A6A6A6"/>
                </a:solidFill>
                <a:latin typeface="+mj-lt"/>
              </a:defRPr>
            </a:lvl5pPr>
          </a:lstStyle>
          <a:p>
            <a:pPr lvl="0"/>
            <a:r>
              <a:rPr lang="fr-FR" dirty="0" smtClean="0"/>
              <a:t>Cliquez pour modifier les styles du texte du masque</a:t>
            </a:r>
          </a:p>
        </p:txBody>
      </p:sp>
      <p:sp>
        <p:nvSpPr>
          <p:cNvPr id="20" name="Espace réservé du texte 19"/>
          <p:cNvSpPr>
            <a:spLocks noGrp="1"/>
          </p:cNvSpPr>
          <p:nvPr>
            <p:ph type="body" sz="quarter" idx="11"/>
          </p:nvPr>
        </p:nvSpPr>
        <p:spPr>
          <a:xfrm>
            <a:off x="2706480" y="1079500"/>
            <a:ext cx="5678695" cy="512679"/>
          </a:xfrm>
        </p:spPr>
        <p:txBody>
          <a:bodyPr>
            <a:normAutofit/>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800" baseline="0">
                <a:solidFill>
                  <a:srgbClr val="A6A6A6"/>
                </a:solidFill>
                <a:latin typeface="+mj-lt"/>
              </a:defRPr>
            </a:lvl1pPr>
            <a:lvl2pPr marL="457200" indent="0">
              <a:buNone/>
              <a:defRPr sz="800">
                <a:solidFill>
                  <a:srgbClr val="A6A6A6"/>
                </a:solidFill>
                <a:latin typeface="+mj-lt"/>
              </a:defRPr>
            </a:lvl2pPr>
            <a:lvl3pPr>
              <a:defRPr sz="800">
                <a:solidFill>
                  <a:srgbClr val="A6A6A6"/>
                </a:solidFill>
                <a:latin typeface="+mj-lt"/>
              </a:defRPr>
            </a:lvl3pPr>
            <a:lvl4pPr>
              <a:defRPr sz="800">
                <a:solidFill>
                  <a:srgbClr val="A6A6A6"/>
                </a:solidFill>
                <a:latin typeface="+mj-lt"/>
              </a:defRPr>
            </a:lvl4pPr>
            <a:lvl5pPr>
              <a:defRPr sz="800">
                <a:solidFill>
                  <a:srgbClr val="A6A6A6"/>
                </a:solidFill>
                <a:latin typeface="+mj-lt"/>
              </a:defRPr>
            </a:lvl5pPr>
          </a:lstStyle>
          <a:p>
            <a:pPr lvl="0"/>
            <a:r>
              <a:rPr lang="fr-FR" dirty="0" smtClean="0"/>
              <a:t>Cliquez pour modifier les styles du texte du masque</a:t>
            </a:r>
          </a:p>
          <a:p>
            <a:pPr lvl="1"/>
            <a:r>
              <a:rPr lang="fr-FR" dirty="0" smtClean="0"/>
              <a:t>Deuxième niveau</a:t>
            </a:r>
          </a:p>
          <a:p>
            <a:pPr lvl="2"/>
            <a:r>
              <a:rPr lang="fr-FR" dirty="0" smtClean="0"/>
              <a:t>Troisième niveau</a:t>
            </a:r>
          </a:p>
        </p:txBody>
      </p:sp>
      <p:sp>
        <p:nvSpPr>
          <p:cNvPr id="13" name="Espace réservé du texte 19"/>
          <p:cNvSpPr>
            <a:spLocks noGrp="1"/>
          </p:cNvSpPr>
          <p:nvPr>
            <p:ph type="body" sz="quarter" idx="14"/>
          </p:nvPr>
        </p:nvSpPr>
        <p:spPr>
          <a:xfrm>
            <a:off x="2706480" y="1683645"/>
            <a:ext cx="5678695" cy="194595"/>
          </a:xfrm>
        </p:spPr>
        <p:txBody>
          <a:bodyPr>
            <a:normAutofit/>
          </a:bodyPr>
          <a:lstStyle>
            <a:lvl1pPr marL="0" marR="0" indent="0" algn="l" defTabSz="457200" rtl="0" eaLnBrk="1" fontAlgn="auto" latinLnBrk="0" hangingPunct="1">
              <a:lnSpc>
                <a:spcPct val="100000"/>
              </a:lnSpc>
              <a:spcBef>
                <a:spcPct val="20000"/>
              </a:spcBef>
              <a:spcAft>
                <a:spcPts val="0"/>
              </a:spcAft>
              <a:buClrTx/>
              <a:buSzTx/>
              <a:buFont typeface="Arial"/>
              <a:buNone/>
              <a:tabLst/>
              <a:defRPr lang="fr-FR" sz="1000" b="1" kern="1200" baseline="0" dirty="0" smtClean="0">
                <a:solidFill>
                  <a:srgbClr val="0A57AE"/>
                </a:solidFill>
                <a:latin typeface="+mj-lt"/>
                <a:ea typeface="+mn-ea"/>
                <a:cs typeface="Times"/>
              </a:defRPr>
            </a:lvl1pPr>
            <a:lvl2pPr marL="457200" indent="0">
              <a:buNone/>
              <a:defRPr sz="800">
                <a:solidFill>
                  <a:srgbClr val="A6A6A6"/>
                </a:solidFill>
                <a:latin typeface="+mj-lt"/>
              </a:defRPr>
            </a:lvl2pPr>
            <a:lvl3pPr>
              <a:defRPr sz="800">
                <a:solidFill>
                  <a:srgbClr val="A6A6A6"/>
                </a:solidFill>
                <a:latin typeface="+mj-lt"/>
              </a:defRPr>
            </a:lvl3pPr>
            <a:lvl4pPr>
              <a:defRPr sz="800">
                <a:solidFill>
                  <a:srgbClr val="A6A6A6"/>
                </a:solidFill>
                <a:latin typeface="+mj-lt"/>
              </a:defRPr>
            </a:lvl4pPr>
            <a:lvl5pPr>
              <a:defRPr sz="800">
                <a:solidFill>
                  <a:srgbClr val="A6A6A6"/>
                </a:solidFill>
                <a:latin typeface="+mj-lt"/>
              </a:defRPr>
            </a:lvl5pPr>
          </a:lstStyle>
          <a:p>
            <a:pPr lvl="0"/>
            <a:r>
              <a:rPr lang="fr-FR" dirty="0" smtClean="0"/>
              <a:t>Cliquez pour modifier les styles du texte du masque</a:t>
            </a:r>
          </a:p>
        </p:txBody>
      </p:sp>
      <p:sp>
        <p:nvSpPr>
          <p:cNvPr id="14" name="Espace réservé du texte 19"/>
          <p:cNvSpPr>
            <a:spLocks noGrp="1"/>
          </p:cNvSpPr>
          <p:nvPr>
            <p:ph type="body" sz="quarter" idx="15"/>
          </p:nvPr>
        </p:nvSpPr>
        <p:spPr>
          <a:xfrm>
            <a:off x="2706480" y="1967653"/>
            <a:ext cx="5678695" cy="512679"/>
          </a:xfrm>
        </p:spPr>
        <p:txBody>
          <a:bodyPr>
            <a:normAutofit/>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800" baseline="0">
                <a:solidFill>
                  <a:srgbClr val="A6A6A6"/>
                </a:solidFill>
                <a:latin typeface="+mj-lt"/>
              </a:defRPr>
            </a:lvl1pPr>
            <a:lvl2pPr marL="457200" indent="0">
              <a:buNone/>
              <a:defRPr sz="800">
                <a:solidFill>
                  <a:srgbClr val="A6A6A6"/>
                </a:solidFill>
                <a:latin typeface="+mj-lt"/>
              </a:defRPr>
            </a:lvl2pPr>
            <a:lvl3pPr>
              <a:defRPr sz="800">
                <a:solidFill>
                  <a:srgbClr val="A6A6A6"/>
                </a:solidFill>
                <a:latin typeface="+mj-lt"/>
              </a:defRPr>
            </a:lvl3pPr>
            <a:lvl4pPr>
              <a:defRPr sz="800">
                <a:solidFill>
                  <a:srgbClr val="A6A6A6"/>
                </a:solidFill>
                <a:latin typeface="+mj-lt"/>
              </a:defRPr>
            </a:lvl4pPr>
            <a:lvl5pPr>
              <a:defRPr sz="800">
                <a:solidFill>
                  <a:srgbClr val="A6A6A6"/>
                </a:solidFill>
                <a:latin typeface="+mj-lt"/>
              </a:defRPr>
            </a:lvl5pPr>
          </a:lstStyle>
          <a:p>
            <a:pPr lvl="0"/>
            <a:r>
              <a:rPr lang="fr-FR" dirty="0" smtClean="0"/>
              <a:t>Cliquez pour modifier les styles du texte du masque</a:t>
            </a:r>
          </a:p>
          <a:p>
            <a:pPr lvl="1"/>
            <a:r>
              <a:rPr lang="fr-FR" dirty="0" smtClean="0"/>
              <a:t>Deuxième niveau</a:t>
            </a:r>
          </a:p>
          <a:p>
            <a:pPr lvl="2"/>
            <a:r>
              <a:rPr lang="fr-FR" dirty="0" smtClean="0"/>
              <a:t>Troisième niveau</a:t>
            </a:r>
          </a:p>
        </p:txBody>
      </p:sp>
      <p:sp>
        <p:nvSpPr>
          <p:cNvPr id="16" name="Espace réservé du texte 19"/>
          <p:cNvSpPr>
            <a:spLocks noGrp="1"/>
          </p:cNvSpPr>
          <p:nvPr>
            <p:ph type="body" sz="quarter" idx="16"/>
          </p:nvPr>
        </p:nvSpPr>
        <p:spPr>
          <a:xfrm>
            <a:off x="2706480" y="2563551"/>
            <a:ext cx="5678695" cy="194595"/>
          </a:xfrm>
        </p:spPr>
        <p:txBody>
          <a:bodyPr>
            <a:normAutofit/>
          </a:bodyPr>
          <a:lstStyle>
            <a:lvl1pPr marL="0" marR="0" indent="0" algn="l" defTabSz="457200" rtl="0" eaLnBrk="1" fontAlgn="auto" latinLnBrk="0" hangingPunct="1">
              <a:lnSpc>
                <a:spcPct val="100000"/>
              </a:lnSpc>
              <a:spcBef>
                <a:spcPct val="20000"/>
              </a:spcBef>
              <a:spcAft>
                <a:spcPts val="0"/>
              </a:spcAft>
              <a:buClrTx/>
              <a:buSzTx/>
              <a:buFont typeface="Arial"/>
              <a:buNone/>
              <a:tabLst/>
              <a:defRPr lang="fr-FR" sz="1000" b="1" kern="1200" baseline="0" dirty="0" smtClean="0">
                <a:solidFill>
                  <a:srgbClr val="0A57AE"/>
                </a:solidFill>
                <a:latin typeface="+mj-lt"/>
                <a:ea typeface="+mn-ea"/>
                <a:cs typeface="Times"/>
              </a:defRPr>
            </a:lvl1pPr>
            <a:lvl2pPr marL="457200" indent="0">
              <a:buNone/>
              <a:defRPr sz="800">
                <a:solidFill>
                  <a:srgbClr val="A6A6A6"/>
                </a:solidFill>
                <a:latin typeface="+mj-lt"/>
              </a:defRPr>
            </a:lvl2pPr>
            <a:lvl3pPr>
              <a:defRPr sz="800">
                <a:solidFill>
                  <a:srgbClr val="A6A6A6"/>
                </a:solidFill>
                <a:latin typeface="+mj-lt"/>
              </a:defRPr>
            </a:lvl3pPr>
            <a:lvl4pPr>
              <a:defRPr sz="800">
                <a:solidFill>
                  <a:srgbClr val="A6A6A6"/>
                </a:solidFill>
                <a:latin typeface="+mj-lt"/>
              </a:defRPr>
            </a:lvl4pPr>
            <a:lvl5pPr>
              <a:defRPr sz="800">
                <a:solidFill>
                  <a:srgbClr val="A6A6A6"/>
                </a:solidFill>
                <a:latin typeface="+mj-lt"/>
              </a:defRPr>
            </a:lvl5pPr>
          </a:lstStyle>
          <a:p>
            <a:pPr lvl="0"/>
            <a:r>
              <a:rPr lang="fr-FR" dirty="0" smtClean="0"/>
              <a:t>Cliquez pour modifier les styles du texte du masque</a:t>
            </a:r>
          </a:p>
        </p:txBody>
      </p:sp>
      <p:sp>
        <p:nvSpPr>
          <p:cNvPr id="18" name="Espace réservé du texte 19"/>
          <p:cNvSpPr>
            <a:spLocks noGrp="1"/>
          </p:cNvSpPr>
          <p:nvPr>
            <p:ph type="body" sz="quarter" idx="17"/>
          </p:nvPr>
        </p:nvSpPr>
        <p:spPr>
          <a:xfrm>
            <a:off x="2706480" y="2847559"/>
            <a:ext cx="5678695" cy="512679"/>
          </a:xfrm>
        </p:spPr>
        <p:txBody>
          <a:bodyPr>
            <a:normAutofit/>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800" baseline="0">
                <a:solidFill>
                  <a:srgbClr val="A6A6A6"/>
                </a:solidFill>
                <a:latin typeface="+mj-lt"/>
              </a:defRPr>
            </a:lvl1pPr>
            <a:lvl2pPr marL="457200" indent="0">
              <a:buNone/>
              <a:defRPr sz="800">
                <a:solidFill>
                  <a:srgbClr val="A6A6A6"/>
                </a:solidFill>
                <a:latin typeface="+mj-lt"/>
              </a:defRPr>
            </a:lvl2pPr>
            <a:lvl3pPr>
              <a:defRPr sz="800">
                <a:solidFill>
                  <a:srgbClr val="A6A6A6"/>
                </a:solidFill>
                <a:latin typeface="+mj-lt"/>
              </a:defRPr>
            </a:lvl3pPr>
            <a:lvl4pPr>
              <a:defRPr sz="800">
                <a:solidFill>
                  <a:srgbClr val="A6A6A6"/>
                </a:solidFill>
                <a:latin typeface="+mj-lt"/>
              </a:defRPr>
            </a:lvl4pPr>
            <a:lvl5pPr>
              <a:defRPr sz="800">
                <a:solidFill>
                  <a:srgbClr val="A6A6A6"/>
                </a:solidFill>
                <a:latin typeface="+mj-lt"/>
              </a:defRPr>
            </a:lvl5pPr>
          </a:lstStyle>
          <a:p>
            <a:pPr lvl="0"/>
            <a:r>
              <a:rPr lang="fr-FR" dirty="0" smtClean="0"/>
              <a:t>Cliquez pour modifier les styles du texte du masque</a:t>
            </a:r>
          </a:p>
          <a:p>
            <a:pPr lvl="1"/>
            <a:r>
              <a:rPr lang="fr-FR" dirty="0" smtClean="0"/>
              <a:t>Deuxième niveau</a:t>
            </a:r>
          </a:p>
          <a:p>
            <a:pPr lvl="2"/>
            <a:r>
              <a:rPr lang="fr-FR" dirty="0" smtClean="0"/>
              <a:t>Troisième niveau</a:t>
            </a:r>
          </a:p>
        </p:txBody>
      </p:sp>
      <p:sp>
        <p:nvSpPr>
          <p:cNvPr id="19" name="Espace réservé du texte 19"/>
          <p:cNvSpPr>
            <a:spLocks noGrp="1"/>
          </p:cNvSpPr>
          <p:nvPr>
            <p:ph type="body" sz="quarter" idx="18"/>
          </p:nvPr>
        </p:nvSpPr>
        <p:spPr>
          <a:xfrm>
            <a:off x="2706480" y="3461909"/>
            <a:ext cx="5678695" cy="194595"/>
          </a:xfrm>
        </p:spPr>
        <p:txBody>
          <a:bodyPr>
            <a:normAutofit/>
          </a:bodyPr>
          <a:lstStyle>
            <a:lvl1pPr marL="0" marR="0" indent="0" algn="l" defTabSz="457200" rtl="0" eaLnBrk="1" fontAlgn="auto" latinLnBrk="0" hangingPunct="1">
              <a:lnSpc>
                <a:spcPct val="100000"/>
              </a:lnSpc>
              <a:spcBef>
                <a:spcPct val="20000"/>
              </a:spcBef>
              <a:spcAft>
                <a:spcPts val="0"/>
              </a:spcAft>
              <a:buClrTx/>
              <a:buSzTx/>
              <a:buFont typeface="Arial"/>
              <a:buNone/>
              <a:tabLst/>
              <a:defRPr lang="fr-FR" sz="1000" b="1" kern="1200" baseline="0" dirty="0" smtClean="0">
                <a:solidFill>
                  <a:srgbClr val="0A57AE"/>
                </a:solidFill>
                <a:latin typeface="+mj-lt"/>
                <a:ea typeface="+mn-ea"/>
                <a:cs typeface="Times"/>
              </a:defRPr>
            </a:lvl1pPr>
            <a:lvl2pPr marL="457200" indent="0">
              <a:buNone/>
              <a:defRPr sz="800">
                <a:solidFill>
                  <a:srgbClr val="A6A6A6"/>
                </a:solidFill>
                <a:latin typeface="+mj-lt"/>
              </a:defRPr>
            </a:lvl2pPr>
            <a:lvl3pPr>
              <a:defRPr sz="800">
                <a:solidFill>
                  <a:srgbClr val="A6A6A6"/>
                </a:solidFill>
                <a:latin typeface="+mj-lt"/>
              </a:defRPr>
            </a:lvl3pPr>
            <a:lvl4pPr>
              <a:defRPr sz="800">
                <a:solidFill>
                  <a:srgbClr val="A6A6A6"/>
                </a:solidFill>
                <a:latin typeface="+mj-lt"/>
              </a:defRPr>
            </a:lvl4pPr>
            <a:lvl5pPr>
              <a:defRPr sz="800">
                <a:solidFill>
                  <a:srgbClr val="A6A6A6"/>
                </a:solidFill>
                <a:latin typeface="+mj-lt"/>
              </a:defRPr>
            </a:lvl5pPr>
          </a:lstStyle>
          <a:p>
            <a:pPr lvl="0"/>
            <a:r>
              <a:rPr lang="fr-FR" dirty="0" smtClean="0"/>
              <a:t>Cliquez pour modifier les styles du texte du masque</a:t>
            </a:r>
          </a:p>
        </p:txBody>
      </p:sp>
      <p:sp>
        <p:nvSpPr>
          <p:cNvPr id="22" name="Espace réservé du texte 19"/>
          <p:cNvSpPr>
            <a:spLocks noGrp="1"/>
          </p:cNvSpPr>
          <p:nvPr>
            <p:ph type="body" sz="quarter" idx="19"/>
          </p:nvPr>
        </p:nvSpPr>
        <p:spPr>
          <a:xfrm>
            <a:off x="2706480" y="3745917"/>
            <a:ext cx="5678695" cy="512679"/>
          </a:xfrm>
        </p:spPr>
        <p:txBody>
          <a:bodyPr>
            <a:normAutofit/>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800" baseline="0">
                <a:solidFill>
                  <a:srgbClr val="A6A6A6"/>
                </a:solidFill>
                <a:latin typeface="+mj-lt"/>
              </a:defRPr>
            </a:lvl1pPr>
            <a:lvl2pPr marL="457200" indent="0">
              <a:buNone/>
              <a:defRPr sz="800">
                <a:solidFill>
                  <a:srgbClr val="A6A6A6"/>
                </a:solidFill>
                <a:latin typeface="+mj-lt"/>
              </a:defRPr>
            </a:lvl2pPr>
            <a:lvl3pPr>
              <a:defRPr sz="800">
                <a:solidFill>
                  <a:srgbClr val="A6A6A6"/>
                </a:solidFill>
                <a:latin typeface="+mj-lt"/>
              </a:defRPr>
            </a:lvl3pPr>
            <a:lvl4pPr>
              <a:defRPr sz="800">
                <a:solidFill>
                  <a:srgbClr val="A6A6A6"/>
                </a:solidFill>
                <a:latin typeface="+mj-lt"/>
              </a:defRPr>
            </a:lvl4pPr>
            <a:lvl5pPr>
              <a:defRPr sz="800">
                <a:solidFill>
                  <a:srgbClr val="A6A6A6"/>
                </a:solidFill>
                <a:latin typeface="+mj-lt"/>
              </a:defRPr>
            </a:lvl5pPr>
          </a:lstStyle>
          <a:p>
            <a:pPr lvl="0"/>
            <a:r>
              <a:rPr lang="fr-FR" dirty="0" smtClean="0"/>
              <a:t>Cliquez pour modifier les styles du texte du masque</a:t>
            </a:r>
          </a:p>
          <a:p>
            <a:pPr lvl="1"/>
            <a:r>
              <a:rPr lang="fr-FR" dirty="0" smtClean="0"/>
              <a:t>Deuxième niveau</a:t>
            </a:r>
          </a:p>
          <a:p>
            <a:pPr lvl="2"/>
            <a:r>
              <a:rPr lang="fr-FR" dirty="0" smtClean="0"/>
              <a:t>Troisième niveau</a:t>
            </a:r>
          </a:p>
        </p:txBody>
      </p:sp>
      <p:sp>
        <p:nvSpPr>
          <p:cNvPr id="17" name="Slide Number Placeholder 5"/>
          <p:cNvSpPr>
            <a:spLocks noGrp="1"/>
          </p:cNvSpPr>
          <p:nvPr>
            <p:ph type="sldNum" sz="quarter" idx="20"/>
          </p:nvPr>
        </p:nvSpPr>
        <p:spPr/>
        <p:txBody>
          <a:bodyPr/>
          <a:lstStyle>
            <a:lvl1pPr>
              <a:defRPr/>
            </a:lvl1pPr>
          </a:lstStyle>
          <a:p>
            <a:pPr>
              <a:defRPr/>
            </a:pPr>
            <a:fld id="{3B80E72B-0179-415F-9B4A-5734927F24A0}" type="slidenum">
              <a:rPr lang="en-US"/>
              <a:pPr>
                <a:defRPr/>
              </a:pPr>
              <a:t>‹N°›</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06375"/>
            <a:ext cx="8229600" cy="8572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smtClean="0"/>
              <a:t>Modifiez le style du titre</a:t>
            </a:r>
            <a:endParaRPr lang="en-US" smtClean="0"/>
          </a:p>
        </p:txBody>
      </p:sp>
      <p:sp>
        <p:nvSpPr>
          <p:cNvPr id="1027" name="Text Placeholder 2"/>
          <p:cNvSpPr>
            <a:spLocks noGrp="1"/>
          </p:cNvSpPr>
          <p:nvPr>
            <p:ph type="body" idx="1"/>
          </p:nvPr>
        </p:nvSpPr>
        <p:spPr bwMode="auto">
          <a:xfrm>
            <a:off x="457200" y="1200150"/>
            <a:ext cx="8229600" cy="33940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smtClean="0"/>
          </a:p>
        </p:txBody>
      </p:sp>
      <p:sp>
        <p:nvSpPr>
          <p:cNvPr id="7" name="Slide Number Placeholder 5"/>
          <p:cNvSpPr>
            <a:spLocks noGrp="1"/>
          </p:cNvSpPr>
          <p:nvPr>
            <p:ph type="sldNum" sz="quarter" idx="4"/>
          </p:nvPr>
        </p:nvSpPr>
        <p:spPr>
          <a:xfrm>
            <a:off x="6553200" y="4767263"/>
            <a:ext cx="2133600" cy="274637"/>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A3F16AA5-9458-422C-B4A8-358EEE251039}" type="slidenum">
              <a:rPr lang="en-US"/>
              <a:pPr>
                <a:defRPr/>
              </a:pPr>
              <a:t>‹N°›</a:t>
            </a:fld>
            <a:endParaRPr lang="en-US"/>
          </a:p>
        </p:txBody>
      </p:sp>
    </p:spTree>
  </p:cSld>
  <p:clrMap bg1="lt1" tx1="dk1" bg2="lt2" tx2="dk2" accent1="accent1" accent2="accent2" accent3="accent3" accent4="accent4" accent5="accent5" accent6="accent6" hlink="hlink" folHlink="folHlink"/>
  <p:sldLayoutIdLst>
    <p:sldLayoutId id="2147493505" r:id="rId1"/>
    <p:sldLayoutId id="2147493506" r:id="rId2"/>
    <p:sldLayoutId id="2147493507" r:id="rId3"/>
    <p:sldLayoutId id="2147493508" r:id="rId4"/>
    <p:sldLayoutId id="2147493509" r:id="rId5"/>
    <p:sldLayoutId id="2147493510" r:id="rId6"/>
    <p:sldLayoutId id="2147493511" r:id="rId7"/>
    <p:sldLayoutId id="2147493512" r:id="rId8"/>
    <p:sldLayoutId id="2147493513" r:id="rId9"/>
    <p:sldLayoutId id="2147493514" r:id="rId10"/>
    <p:sldLayoutId id="2147493515" r:id="rId11"/>
    <p:sldLayoutId id="2147493516" r:id="rId12"/>
    <p:sldLayoutId id="2147493517" r:id="rId13"/>
    <p:sldLayoutId id="2147493518" r:id="rId14"/>
  </p:sldLayoutIdLst>
  <p:timing>
    <p:tnLst>
      <p:par>
        <p:cTn id="1" dur="indefinite" restart="never" nodeType="tmRoot"/>
      </p:par>
    </p:tnLst>
  </p:timing>
  <p:txStyles>
    <p:titleStyle>
      <a:lvl1pPr algn="ctr" defTabSz="457200" rtl="0" eaLnBrk="0" fontAlgn="base" hangingPunct="0">
        <a:spcBef>
          <a:spcPct val="0"/>
        </a:spcBef>
        <a:spcAft>
          <a:spcPct val="0"/>
        </a:spcAft>
        <a:defRPr sz="4400" b="1" kern="1200">
          <a:solidFill>
            <a:schemeClr val="tx1"/>
          </a:solidFill>
          <a:latin typeface="+mj-lt"/>
          <a:ea typeface="+mj-ea"/>
          <a:cs typeface="+mj-cs"/>
        </a:defRPr>
      </a:lvl1pPr>
      <a:lvl2pPr algn="ctr" defTabSz="457200" rtl="0" eaLnBrk="0" fontAlgn="base" hangingPunct="0">
        <a:spcBef>
          <a:spcPct val="0"/>
        </a:spcBef>
        <a:spcAft>
          <a:spcPct val="0"/>
        </a:spcAft>
        <a:defRPr sz="4400" b="1">
          <a:solidFill>
            <a:schemeClr val="tx1"/>
          </a:solidFill>
          <a:latin typeface="Times" pitchFamily="18" charset="0"/>
          <a:cs typeface="Times" pitchFamily="18" charset="0"/>
        </a:defRPr>
      </a:lvl2pPr>
      <a:lvl3pPr algn="ctr" defTabSz="457200" rtl="0" eaLnBrk="0" fontAlgn="base" hangingPunct="0">
        <a:spcBef>
          <a:spcPct val="0"/>
        </a:spcBef>
        <a:spcAft>
          <a:spcPct val="0"/>
        </a:spcAft>
        <a:defRPr sz="4400" b="1">
          <a:solidFill>
            <a:schemeClr val="tx1"/>
          </a:solidFill>
          <a:latin typeface="Times" pitchFamily="18" charset="0"/>
          <a:cs typeface="Times" pitchFamily="18" charset="0"/>
        </a:defRPr>
      </a:lvl3pPr>
      <a:lvl4pPr algn="ctr" defTabSz="457200" rtl="0" eaLnBrk="0" fontAlgn="base" hangingPunct="0">
        <a:spcBef>
          <a:spcPct val="0"/>
        </a:spcBef>
        <a:spcAft>
          <a:spcPct val="0"/>
        </a:spcAft>
        <a:defRPr sz="4400" b="1">
          <a:solidFill>
            <a:schemeClr val="tx1"/>
          </a:solidFill>
          <a:latin typeface="Times" pitchFamily="18" charset="0"/>
          <a:cs typeface="Times" pitchFamily="18" charset="0"/>
        </a:defRPr>
      </a:lvl4pPr>
      <a:lvl5pPr algn="ctr" defTabSz="457200" rtl="0" eaLnBrk="0" fontAlgn="base" hangingPunct="0">
        <a:spcBef>
          <a:spcPct val="0"/>
        </a:spcBef>
        <a:spcAft>
          <a:spcPct val="0"/>
        </a:spcAft>
        <a:defRPr sz="4400" b="1">
          <a:solidFill>
            <a:schemeClr val="tx1"/>
          </a:solidFill>
          <a:latin typeface="Times" pitchFamily="18" charset="0"/>
          <a:cs typeface="Times" pitchFamily="18" charset="0"/>
        </a:defRPr>
      </a:lvl5pPr>
      <a:lvl6pPr marL="457200" algn="ctr" defTabSz="457200" rtl="0" fontAlgn="base">
        <a:spcBef>
          <a:spcPct val="0"/>
        </a:spcBef>
        <a:spcAft>
          <a:spcPct val="0"/>
        </a:spcAft>
        <a:defRPr sz="4400" b="1">
          <a:solidFill>
            <a:schemeClr val="tx1"/>
          </a:solidFill>
          <a:latin typeface="Times" pitchFamily="18" charset="0"/>
          <a:cs typeface="Times" pitchFamily="18" charset="0"/>
        </a:defRPr>
      </a:lvl6pPr>
      <a:lvl7pPr marL="914400" algn="ctr" defTabSz="457200" rtl="0" fontAlgn="base">
        <a:spcBef>
          <a:spcPct val="0"/>
        </a:spcBef>
        <a:spcAft>
          <a:spcPct val="0"/>
        </a:spcAft>
        <a:defRPr sz="4400" b="1">
          <a:solidFill>
            <a:schemeClr val="tx1"/>
          </a:solidFill>
          <a:latin typeface="Times" pitchFamily="18" charset="0"/>
          <a:cs typeface="Times" pitchFamily="18" charset="0"/>
        </a:defRPr>
      </a:lvl7pPr>
      <a:lvl8pPr marL="1371600" algn="ctr" defTabSz="457200" rtl="0" fontAlgn="base">
        <a:spcBef>
          <a:spcPct val="0"/>
        </a:spcBef>
        <a:spcAft>
          <a:spcPct val="0"/>
        </a:spcAft>
        <a:defRPr sz="4400" b="1">
          <a:solidFill>
            <a:schemeClr val="tx1"/>
          </a:solidFill>
          <a:latin typeface="Times" pitchFamily="18" charset="0"/>
          <a:cs typeface="Times" pitchFamily="18" charset="0"/>
        </a:defRPr>
      </a:lvl8pPr>
      <a:lvl9pPr marL="1828800" algn="ctr" defTabSz="457200" rtl="0" fontAlgn="base">
        <a:spcBef>
          <a:spcPct val="0"/>
        </a:spcBef>
        <a:spcAft>
          <a:spcPct val="0"/>
        </a:spcAft>
        <a:defRPr sz="4400" b="1">
          <a:solidFill>
            <a:schemeClr val="tx1"/>
          </a:solidFill>
          <a:latin typeface="Times" pitchFamily="18" charset="0"/>
          <a:cs typeface="Times" pitchFamily="18" charset="0"/>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Espace réservé du texte 2"/>
          <p:cNvSpPr>
            <a:spLocks noGrp="1"/>
          </p:cNvSpPr>
          <p:nvPr>
            <p:ph type="body" sz="quarter" idx="11"/>
          </p:nvPr>
        </p:nvSpPr>
        <p:spPr>
          <a:xfrm>
            <a:off x="2465388" y="3186113"/>
            <a:ext cx="4208462" cy="296862"/>
          </a:xfrm>
        </p:spPr>
        <p:txBody>
          <a:bodyPr/>
          <a:lstStyle/>
          <a:p>
            <a:pPr eaLnBrk="1" hangingPunct="1"/>
            <a:r>
              <a:rPr lang="fr-FR" sz="1800" smtClean="0"/>
              <a:t>Région Occitanie</a:t>
            </a:r>
          </a:p>
        </p:txBody>
      </p:sp>
      <p:sp>
        <p:nvSpPr>
          <p:cNvPr id="18434" name="Titre 3"/>
          <p:cNvSpPr>
            <a:spLocks noGrp="1"/>
          </p:cNvSpPr>
          <p:nvPr>
            <p:ph type="title"/>
          </p:nvPr>
        </p:nvSpPr>
        <p:spPr>
          <a:xfrm>
            <a:off x="2484438" y="1895475"/>
            <a:ext cx="4208462" cy="1087438"/>
          </a:xfrm>
        </p:spPr>
        <p:txBody>
          <a:bodyPr/>
          <a:lstStyle/>
          <a:p>
            <a:r>
              <a:rPr lang="fr-FR">
                <a:ea typeface="PT Sans"/>
              </a:rPr>
              <a:t>Le métier de Conseillère Médicale en Environnement Intérieur</a:t>
            </a:r>
          </a:p>
        </p:txBody>
      </p:sp>
      <p:sp>
        <p:nvSpPr>
          <p:cNvPr id="7" name="Espace réservé du texte 6"/>
          <p:cNvSpPr>
            <a:spLocks noGrp="1"/>
          </p:cNvSpPr>
          <p:nvPr>
            <p:ph type="body" sz="quarter" idx="13"/>
          </p:nvPr>
        </p:nvSpPr>
        <p:spPr>
          <a:xfrm>
            <a:off x="2484438" y="3733800"/>
            <a:ext cx="4208462" cy="671513"/>
          </a:xfrm>
        </p:spPr>
        <p:txBody>
          <a:bodyPr/>
          <a:lstStyle/>
          <a:p>
            <a:pPr fontAlgn="base">
              <a:spcAft>
                <a:spcPct val="0"/>
              </a:spcAft>
              <a:buFont typeface="Arial" charset="0"/>
              <a:buNone/>
            </a:pPr>
            <a:r>
              <a:rPr lang="fr-FR" sz="1600" smtClean="0"/>
              <a:t>Retour d’expérience</a:t>
            </a:r>
          </a:p>
        </p:txBody>
      </p:sp>
      <p:pic>
        <p:nvPicPr>
          <p:cNvPr id="18436" name="Image 8"/>
          <p:cNvPicPr>
            <a:picLocks noChangeAspect="1"/>
          </p:cNvPicPr>
          <p:nvPr/>
        </p:nvPicPr>
        <p:blipFill>
          <a:blip r:embed="rId2"/>
          <a:srcRect/>
          <a:stretch>
            <a:fillRect/>
          </a:stretch>
        </p:blipFill>
        <p:spPr bwMode="auto">
          <a:xfrm>
            <a:off x="60325" y="53975"/>
            <a:ext cx="2305050" cy="23034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3"/>
          </p:nvPr>
        </p:nvSpPr>
        <p:spPr>
          <a:xfrm>
            <a:off x="2706688" y="981075"/>
            <a:ext cx="5678487" cy="195263"/>
          </a:xfrm>
        </p:spPr>
        <p:txBody>
          <a:bodyPr/>
          <a:lstStyle/>
          <a:p>
            <a:pPr fontAlgn="base">
              <a:lnSpc>
                <a:spcPct val="80000"/>
              </a:lnSpc>
              <a:spcAft>
                <a:spcPct val="0"/>
              </a:spcAft>
              <a:buFont typeface="Arial" charset="0"/>
              <a:buNone/>
            </a:pPr>
            <a:r>
              <a:rPr sz="1600">
                <a:cs typeface="Times" pitchFamily="18" charset="0"/>
              </a:rPr>
              <a:t>Le métier de CMEI</a:t>
            </a:r>
          </a:p>
        </p:txBody>
      </p:sp>
      <p:sp>
        <p:nvSpPr>
          <p:cNvPr id="3" name="Espace réservé du texte 2"/>
          <p:cNvSpPr>
            <a:spLocks noGrp="1"/>
          </p:cNvSpPr>
          <p:nvPr>
            <p:ph type="body" sz="quarter" idx="11"/>
          </p:nvPr>
        </p:nvSpPr>
        <p:spPr>
          <a:xfrm>
            <a:off x="2706688" y="1335088"/>
            <a:ext cx="5678487" cy="512762"/>
          </a:xfrm>
        </p:spPr>
        <p:txBody>
          <a:bodyPr/>
          <a:lstStyle/>
          <a:p>
            <a:pPr fontAlgn="base">
              <a:spcAft>
                <a:spcPct val="0"/>
              </a:spcAft>
              <a:buFont typeface="Arial" charset="0"/>
              <a:buNone/>
              <a:defRPr/>
            </a:pPr>
            <a:r>
              <a:rPr lang="fr-FR" sz="1400" smtClean="0"/>
              <a:t>En région Occitanie</a:t>
            </a:r>
          </a:p>
        </p:txBody>
      </p:sp>
      <p:sp>
        <p:nvSpPr>
          <p:cNvPr id="4" name="Espace réservé du texte 3"/>
          <p:cNvSpPr>
            <a:spLocks noGrp="1"/>
          </p:cNvSpPr>
          <p:nvPr>
            <p:ph type="body" sz="quarter" idx="14"/>
          </p:nvPr>
        </p:nvSpPr>
        <p:spPr>
          <a:xfrm>
            <a:off x="2706688" y="2692400"/>
            <a:ext cx="5678487" cy="193675"/>
          </a:xfrm>
        </p:spPr>
        <p:txBody>
          <a:bodyPr/>
          <a:lstStyle/>
          <a:p>
            <a:pPr fontAlgn="base">
              <a:lnSpc>
                <a:spcPct val="80000"/>
              </a:lnSpc>
              <a:spcAft>
                <a:spcPct val="0"/>
              </a:spcAft>
              <a:buFont typeface="Arial" charset="0"/>
              <a:buNone/>
            </a:pPr>
            <a:r>
              <a:rPr sz="1600">
                <a:cs typeface="Times" pitchFamily="18" charset="0"/>
              </a:rPr>
              <a:t>Retour d’expérience</a:t>
            </a:r>
          </a:p>
        </p:txBody>
      </p:sp>
      <p:sp>
        <p:nvSpPr>
          <p:cNvPr id="5" name="Espace réservé du texte 4"/>
          <p:cNvSpPr>
            <a:spLocks noGrp="1"/>
          </p:cNvSpPr>
          <p:nvPr>
            <p:ph type="body" sz="quarter" idx="15"/>
          </p:nvPr>
        </p:nvSpPr>
        <p:spPr>
          <a:xfrm>
            <a:off x="2706688" y="3095625"/>
            <a:ext cx="5678487" cy="512763"/>
          </a:xfrm>
        </p:spPr>
        <p:txBody>
          <a:bodyPr/>
          <a:lstStyle/>
          <a:p>
            <a:pPr fontAlgn="base">
              <a:spcAft>
                <a:spcPct val="0"/>
              </a:spcAft>
              <a:buFontTx/>
              <a:buChar char="-"/>
              <a:defRPr/>
            </a:pPr>
            <a:r>
              <a:rPr lang="fr-FR" sz="1200" smtClean="0"/>
              <a:t>Cas concret n° 1 :</a:t>
            </a:r>
          </a:p>
          <a:p>
            <a:pPr fontAlgn="base">
              <a:spcAft>
                <a:spcPct val="0"/>
              </a:spcAft>
              <a:buFontTx/>
              <a:buChar char="-"/>
              <a:defRPr/>
            </a:pPr>
            <a:r>
              <a:rPr lang="fr-FR" sz="1200" smtClean="0"/>
              <a:t>Cas concret n°2 :</a:t>
            </a:r>
          </a:p>
        </p:txBody>
      </p:sp>
      <p:sp>
        <p:nvSpPr>
          <p:cNvPr id="6" name="Espace réservé du texte 5"/>
          <p:cNvSpPr>
            <a:spLocks noGrp="1"/>
          </p:cNvSpPr>
          <p:nvPr>
            <p:ph type="body" sz="quarter" idx="16"/>
          </p:nvPr>
        </p:nvSpPr>
        <p:spPr>
          <a:xfrm>
            <a:off x="2706688" y="2025650"/>
            <a:ext cx="5678487" cy="193675"/>
          </a:xfrm>
        </p:spPr>
        <p:txBody>
          <a:bodyPr/>
          <a:lstStyle/>
          <a:p>
            <a:pPr fontAlgn="base">
              <a:lnSpc>
                <a:spcPct val="80000"/>
              </a:lnSpc>
              <a:spcAft>
                <a:spcPct val="0"/>
              </a:spcAft>
              <a:buFont typeface="Arial" charset="0"/>
              <a:buNone/>
            </a:pPr>
            <a:r>
              <a:rPr sz="1600">
                <a:cs typeface="Times" pitchFamily="18" charset="0"/>
              </a:rPr>
              <a:t>Bilan de 10 mois d’exercice</a:t>
            </a:r>
          </a:p>
        </p:txBody>
      </p:sp>
      <p:sp>
        <p:nvSpPr>
          <p:cNvPr id="8" name="Espace réservé du texte 7"/>
          <p:cNvSpPr>
            <a:spLocks noGrp="1"/>
          </p:cNvSpPr>
          <p:nvPr>
            <p:ph type="body" sz="quarter" idx="18"/>
          </p:nvPr>
        </p:nvSpPr>
        <p:spPr>
          <a:xfrm>
            <a:off x="2706688" y="3870325"/>
            <a:ext cx="5678487" cy="193675"/>
          </a:xfrm>
        </p:spPr>
        <p:txBody>
          <a:bodyPr/>
          <a:lstStyle/>
          <a:p>
            <a:pPr fontAlgn="base">
              <a:lnSpc>
                <a:spcPct val="80000"/>
              </a:lnSpc>
              <a:spcAft>
                <a:spcPct val="0"/>
              </a:spcAft>
              <a:buFont typeface="Arial" charset="0"/>
              <a:buNone/>
            </a:pPr>
            <a:r>
              <a:rPr sz="1600">
                <a:cs typeface="Times" pitchFamily="18" charset="0"/>
              </a:rPr>
              <a:t>Bilan personnel</a:t>
            </a:r>
          </a:p>
        </p:txBody>
      </p:sp>
      <p:sp>
        <p:nvSpPr>
          <p:cNvPr id="19465" name="Rectangle 10"/>
          <p:cNvSpPr>
            <a:spLocks noChangeArrowheads="1"/>
          </p:cNvSpPr>
          <p:nvPr/>
        </p:nvSpPr>
        <p:spPr bwMode="auto">
          <a:xfrm>
            <a:off x="2962275" y="795338"/>
            <a:ext cx="184150" cy="190500"/>
          </a:xfrm>
          <a:prstGeom prst="rect">
            <a:avLst/>
          </a:prstGeom>
          <a:noFill/>
          <a:ln w="9525">
            <a:noFill/>
            <a:miter lim="800000"/>
            <a:headEnd/>
            <a:tailEnd/>
          </a:ln>
        </p:spPr>
        <p:txBody>
          <a:bodyPr wrap="none">
            <a:spAutoFit/>
          </a:bodyPr>
          <a:lstStyle/>
          <a:p>
            <a:pPr defTabSz="914400">
              <a:lnSpc>
                <a:spcPct val="80000"/>
              </a:lnSpc>
              <a:spcBef>
                <a:spcPct val="20000"/>
              </a:spcBef>
              <a:buFont typeface="Arial" charset="0"/>
              <a:buNone/>
            </a:pPr>
            <a:endParaRPr lang="fr-FR" sz="800" b="1">
              <a:solidFill>
                <a:srgbClr val="0A57AE"/>
              </a:solidFill>
              <a:latin typeface="Trebuchet MS" pitchFamily="34" charset="0"/>
              <a:cs typeface="Times"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sz="quarter" idx="10"/>
          </p:nvPr>
        </p:nvSpPr>
        <p:spPr>
          <a:xfrm>
            <a:off x="215900" y="103188"/>
            <a:ext cx="8683625" cy="573087"/>
          </a:xfrm>
        </p:spPr>
        <p:txBody>
          <a:bodyPr/>
          <a:lstStyle/>
          <a:p>
            <a:pPr eaLnBrk="1" hangingPunct="1">
              <a:defRPr/>
            </a:pPr>
            <a:r>
              <a:rPr lang="fr-FR" smtClean="0"/>
              <a:t>CMEI en Occitanie</a:t>
            </a:r>
          </a:p>
        </p:txBody>
      </p:sp>
      <p:sp>
        <p:nvSpPr>
          <p:cNvPr id="5" name="Espace réservé du contenu 4"/>
          <p:cNvSpPr>
            <a:spLocks noGrp="1"/>
          </p:cNvSpPr>
          <p:nvPr>
            <p:ph sz="quarter" idx="15"/>
          </p:nvPr>
        </p:nvSpPr>
        <p:spPr>
          <a:xfrm>
            <a:off x="711200" y="985838"/>
            <a:ext cx="7764463" cy="3863975"/>
          </a:xfrm>
        </p:spPr>
        <p:txBody>
          <a:bodyPr/>
          <a:lstStyle/>
          <a:p>
            <a:pPr algn="just" eaLnBrk="1" hangingPunct="1">
              <a:buFont typeface="Arial" charset="0"/>
              <a:buChar char="•"/>
            </a:pPr>
            <a:r>
              <a:rPr lang="fr-FR" b="0" smtClean="0">
                <a:solidFill>
                  <a:srgbClr val="013B7C"/>
                </a:solidFill>
                <a:latin typeface="Trebuchet MS" pitchFamily="34" charset="0"/>
              </a:rPr>
              <a:t>Je travaille en tant qu’infirmière chez un prestataire de santé et je réalise à hauteur de 40% une mission de CMEI.</a:t>
            </a:r>
          </a:p>
          <a:p>
            <a:pPr algn="just" eaLnBrk="1" hangingPunct="1"/>
            <a:endParaRPr lang="fr-FR" b="0" smtClean="0">
              <a:solidFill>
                <a:srgbClr val="013B7C"/>
              </a:solidFill>
              <a:latin typeface="Trebuchet MS" pitchFamily="34" charset="0"/>
            </a:endParaRPr>
          </a:p>
          <a:p>
            <a:pPr algn="just" eaLnBrk="1" hangingPunct="1">
              <a:buFont typeface="Arial" charset="0"/>
              <a:buChar char="•"/>
            </a:pPr>
            <a:r>
              <a:rPr lang="fr-FR" b="0" smtClean="0">
                <a:solidFill>
                  <a:srgbClr val="013B7C"/>
                </a:solidFill>
                <a:latin typeface="Trebuchet MS" pitchFamily="34" charset="0"/>
              </a:rPr>
              <a:t>Mes missions :</a:t>
            </a:r>
          </a:p>
          <a:p>
            <a:pPr lvl="1" algn="just" eaLnBrk="1" hangingPunct="1"/>
            <a:r>
              <a:rPr lang="fr-FR" sz="1400" smtClean="0">
                <a:solidFill>
                  <a:srgbClr val="013B7C"/>
                </a:solidFill>
                <a:latin typeface="Trebuchet MS" pitchFamily="34" charset="0"/>
              </a:rPr>
              <a:t>Enquête au domicile sur prescription médicale</a:t>
            </a:r>
          </a:p>
          <a:p>
            <a:pPr lvl="1" algn="just" eaLnBrk="1" hangingPunct="1"/>
            <a:r>
              <a:rPr lang="fr-FR" sz="1400" smtClean="0">
                <a:solidFill>
                  <a:srgbClr val="013B7C"/>
                </a:solidFill>
                <a:latin typeface="Trebuchet MS" pitchFamily="34" charset="0"/>
              </a:rPr>
              <a:t>Réalise des prélèvements (poussière, moisissures…) pour analyses et pour évaluer les allergènes.</a:t>
            </a:r>
          </a:p>
          <a:p>
            <a:pPr lvl="1" algn="just" eaLnBrk="1" hangingPunct="1"/>
            <a:r>
              <a:rPr lang="fr-FR" sz="1400" smtClean="0">
                <a:solidFill>
                  <a:srgbClr val="013B7C"/>
                </a:solidFill>
                <a:latin typeface="Trebuchet MS" pitchFamily="34" charset="0"/>
              </a:rPr>
              <a:t>Etablit un diagnostic permettant ensuite de mettre en œuvre des actions pour l'éviction des polluants domestiques et pour adapter son habitat. Informe les familles pour se diriger vers d’autres partenaires (Adil, SCHS, ARS , assistante sociale…)</a:t>
            </a:r>
          </a:p>
          <a:p>
            <a:pPr lvl="1" algn="just" eaLnBrk="1" hangingPunct="1"/>
            <a:r>
              <a:rPr lang="fr-FR" sz="1400" smtClean="0">
                <a:solidFill>
                  <a:srgbClr val="013B7C"/>
                </a:solidFill>
                <a:latin typeface="Trebuchet MS" pitchFamily="34" charset="0"/>
              </a:rPr>
              <a:t>Adresse au médecin et au patient le compte rendu de la visite.</a:t>
            </a:r>
          </a:p>
          <a:p>
            <a:pPr lvl="1" algn="just" eaLnBrk="1" hangingPunct="1"/>
            <a:r>
              <a:rPr lang="fr-FR" sz="1400" smtClean="0">
                <a:solidFill>
                  <a:srgbClr val="013B7C"/>
                </a:solidFill>
                <a:latin typeface="Trebuchet MS" pitchFamily="34" charset="0"/>
              </a:rPr>
              <a:t>Participe à des manifestations promouvant le développement de mon action( l’Ecole de l’Asthme, journée anti tabac, journée BPCO, mai poumon…)</a:t>
            </a:r>
          </a:p>
          <a:p>
            <a:pPr lvl="1" algn="just" eaLnBrk="1" hangingPunct="1"/>
            <a:endParaRPr lang="fr-FR" sz="1400" smtClean="0">
              <a:solidFill>
                <a:srgbClr val="013B7C"/>
              </a:solidFill>
              <a:latin typeface="Trebuchet MS" pitchFamily="34" charset="0"/>
            </a:endParaRPr>
          </a:p>
          <a:p>
            <a:pPr algn="just" eaLnBrk="1" hangingPunct="1">
              <a:buFont typeface="Arial" charset="0"/>
              <a:buChar char="•"/>
            </a:pPr>
            <a:r>
              <a:rPr lang="fr-FR" b="0" smtClean="0">
                <a:solidFill>
                  <a:srgbClr val="013B7C"/>
                </a:solidFill>
                <a:latin typeface="Trebuchet MS" pitchFamily="34" charset="0"/>
              </a:rPr>
              <a:t>Nous sommes 3 CMEI en exercice sur Toulouse, mais nos missions sont différentes.</a:t>
            </a:r>
          </a:p>
          <a:p>
            <a:pPr eaLnBrk="1" hangingPunct="1"/>
            <a:endParaRPr lang="fr-FR" sz="1600" smtClean="0">
              <a:latin typeface="Trebuchet MS" pitchFamily="34"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p:cNvSpPr>
          <p:nvPr>
            <p:ph type="title" idx="4294967295"/>
          </p:nvPr>
        </p:nvSpPr>
        <p:spPr>
          <a:xfrm>
            <a:off x="330200" y="204788"/>
            <a:ext cx="7731125" cy="379412"/>
          </a:xfrm>
        </p:spPr>
        <p:txBody>
          <a:bodyPr/>
          <a:lstStyle/>
          <a:p>
            <a:pPr algn="l"/>
            <a:r>
              <a:rPr lang="fr-FR" sz="2000" smtClean="0">
                <a:solidFill>
                  <a:schemeClr val="bg1"/>
                </a:solidFill>
              </a:rPr>
              <a:t>Bilan de 10 mois d’exercice</a:t>
            </a:r>
          </a:p>
        </p:txBody>
      </p:sp>
      <p:sp>
        <p:nvSpPr>
          <p:cNvPr id="38915" name="Rectangle 3"/>
          <p:cNvSpPr>
            <a:spLocks noGrp="1"/>
          </p:cNvSpPr>
          <p:nvPr>
            <p:ph type="body" idx="4294967295"/>
          </p:nvPr>
        </p:nvSpPr>
        <p:spPr>
          <a:xfrm>
            <a:off x="330200" y="1200150"/>
            <a:ext cx="8356600" cy="3394075"/>
          </a:xfrm>
        </p:spPr>
        <p:txBody>
          <a:bodyPr/>
          <a:lstStyle/>
          <a:p>
            <a:pPr>
              <a:lnSpc>
                <a:spcPct val="80000"/>
              </a:lnSpc>
            </a:pPr>
            <a:r>
              <a:rPr lang="fr-FR" sz="1600" smtClean="0">
                <a:solidFill>
                  <a:srgbClr val="171B2D"/>
                </a:solidFill>
                <a:latin typeface="Trebuchet MS" pitchFamily="34" charset="0"/>
              </a:rPr>
              <a:t>Sur 77 visites :</a:t>
            </a:r>
          </a:p>
          <a:p>
            <a:pPr>
              <a:lnSpc>
                <a:spcPct val="80000"/>
              </a:lnSpc>
              <a:buFont typeface="Arial" charset="0"/>
              <a:buNone/>
            </a:pPr>
            <a:endParaRPr lang="fr-FR" sz="1600" smtClean="0">
              <a:solidFill>
                <a:srgbClr val="171B2D"/>
              </a:solidFill>
              <a:latin typeface="Trebuchet MS" pitchFamily="34" charset="0"/>
            </a:endParaRPr>
          </a:p>
          <a:p>
            <a:pPr lvl="1">
              <a:lnSpc>
                <a:spcPct val="80000"/>
              </a:lnSpc>
            </a:pPr>
            <a:r>
              <a:rPr lang="fr-FR" sz="1600" smtClean="0">
                <a:solidFill>
                  <a:srgbClr val="171B2D"/>
                </a:solidFill>
                <a:latin typeface="Trebuchet MS" pitchFamily="34" charset="0"/>
              </a:rPr>
              <a:t>10 logements concernés par un problème de précarité énergétique (mauvaise isolation des fenêtres ou mur, manque de moyen financier pour un chauffage constant)</a:t>
            </a:r>
          </a:p>
          <a:p>
            <a:pPr lvl="1">
              <a:lnSpc>
                <a:spcPct val="80000"/>
              </a:lnSpc>
            </a:pPr>
            <a:endParaRPr lang="fr-FR" sz="1600" smtClean="0">
              <a:solidFill>
                <a:srgbClr val="171B2D"/>
              </a:solidFill>
              <a:latin typeface="Trebuchet MS" pitchFamily="34" charset="0"/>
            </a:endParaRPr>
          </a:p>
          <a:p>
            <a:pPr lvl="1">
              <a:lnSpc>
                <a:spcPct val="80000"/>
              </a:lnSpc>
            </a:pPr>
            <a:r>
              <a:rPr lang="fr-FR" sz="1600" smtClean="0">
                <a:solidFill>
                  <a:srgbClr val="171B2D"/>
                </a:solidFill>
                <a:latin typeface="Trebuchet MS" pitchFamily="34" charset="0"/>
              </a:rPr>
              <a:t>14 logements concernés par  un problème d’humidité par les sols.</a:t>
            </a:r>
          </a:p>
          <a:p>
            <a:pPr lvl="1">
              <a:lnSpc>
                <a:spcPct val="80000"/>
              </a:lnSpc>
            </a:pPr>
            <a:endParaRPr lang="fr-FR" sz="1600" smtClean="0">
              <a:solidFill>
                <a:srgbClr val="171B2D"/>
              </a:solidFill>
              <a:latin typeface="Trebuchet MS" pitchFamily="34" charset="0"/>
            </a:endParaRPr>
          </a:p>
          <a:p>
            <a:pPr lvl="1">
              <a:lnSpc>
                <a:spcPct val="80000"/>
              </a:lnSpc>
            </a:pPr>
            <a:r>
              <a:rPr lang="fr-FR" sz="1600" smtClean="0">
                <a:solidFill>
                  <a:srgbClr val="171B2D"/>
                </a:solidFill>
                <a:latin typeface="Trebuchet MS" pitchFamily="34" charset="0"/>
              </a:rPr>
              <a:t> 20 logements concernés par un problème d’humidité de condensation lié au manque de ventilation mécanique.</a:t>
            </a:r>
          </a:p>
          <a:p>
            <a:pPr lvl="1">
              <a:lnSpc>
                <a:spcPct val="80000"/>
              </a:lnSpc>
            </a:pPr>
            <a:endParaRPr lang="fr-FR" sz="1600" smtClean="0">
              <a:solidFill>
                <a:srgbClr val="171B2D"/>
              </a:solidFill>
              <a:latin typeface="Trebuchet MS" pitchFamily="34" charset="0"/>
            </a:endParaRPr>
          </a:p>
          <a:p>
            <a:pPr lvl="1">
              <a:lnSpc>
                <a:spcPct val="80000"/>
              </a:lnSpc>
              <a:buFont typeface="Arial" charset="0"/>
              <a:buNone/>
            </a:pPr>
            <a:endParaRPr lang="fr-FR" sz="1600" smtClean="0">
              <a:solidFill>
                <a:srgbClr val="171B2D"/>
              </a:solidFill>
              <a:latin typeface="Trebuchet MS" pitchFamily="34" charset="0"/>
            </a:endParaRPr>
          </a:p>
          <a:p>
            <a:pPr lvl="1" algn="ctr">
              <a:lnSpc>
                <a:spcPct val="80000"/>
              </a:lnSpc>
              <a:buFont typeface="Arial" charset="0"/>
              <a:buNone/>
            </a:pPr>
            <a:r>
              <a:rPr lang="fr-FR" sz="1600" smtClean="0">
                <a:solidFill>
                  <a:srgbClr val="C8181F"/>
                </a:solidFill>
                <a:latin typeface="Trebuchet MS" pitchFamily="34" charset="0"/>
              </a:rPr>
              <a:t>Sur ces 44 logement, 37 présentaient des problèmes de moisissures</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sz="quarter" idx="10"/>
          </p:nvPr>
        </p:nvSpPr>
        <p:spPr>
          <a:xfrm>
            <a:off x="215900" y="103188"/>
            <a:ext cx="8683625" cy="573087"/>
          </a:xfrm>
        </p:spPr>
        <p:txBody>
          <a:bodyPr/>
          <a:lstStyle/>
          <a:p>
            <a:pPr eaLnBrk="1" hangingPunct="1">
              <a:defRPr/>
            </a:pPr>
            <a:r>
              <a:rPr lang="fr-FR" smtClean="0"/>
              <a:t>Retour d’expérience</a:t>
            </a:r>
          </a:p>
        </p:txBody>
      </p:sp>
      <p:sp>
        <p:nvSpPr>
          <p:cNvPr id="21506" name="Espace réservé du texte 2"/>
          <p:cNvSpPr>
            <a:spLocks noGrp="1"/>
          </p:cNvSpPr>
          <p:nvPr>
            <p:ph type="body" sz="quarter" idx="12"/>
          </p:nvPr>
        </p:nvSpPr>
        <p:spPr>
          <a:xfrm>
            <a:off x="215900" y="1319213"/>
            <a:ext cx="3937000" cy="3451225"/>
          </a:xfrm>
        </p:spPr>
        <p:txBody>
          <a:bodyPr/>
          <a:lstStyle/>
          <a:p>
            <a:pPr eaLnBrk="1" hangingPunct="1">
              <a:lnSpc>
                <a:spcPct val="80000"/>
              </a:lnSpc>
            </a:pPr>
            <a:r>
              <a:rPr lang="fr-FR" sz="1200" smtClean="0">
                <a:latin typeface="Trebuchet MS" pitchFamily="34" charset="0"/>
              </a:rPr>
              <a:t>Mlle V, enfant agée de 3 ans atteint de la mucoviscidose.</a:t>
            </a:r>
          </a:p>
          <a:p>
            <a:pPr eaLnBrk="1" hangingPunct="1">
              <a:lnSpc>
                <a:spcPct val="80000"/>
              </a:lnSpc>
            </a:pPr>
            <a:r>
              <a:rPr lang="fr-FR" sz="1200" smtClean="0">
                <a:latin typeface="Trebuchet MS" pitchFamily="34" charset="0"/>
              </a:rPr>
              <a:t>Logement, avec un double vitrage, réglettes d’entrée d’air et système de ventilation mécanique (cuisine, buanderie) fonctionnel, mais encrassé.</a:t>
            </a:r>
          </a:p>
          <a:p>
            <a:pPr eaLnBrk="1" hangingPunct="1">
              <a:lnSpc>
                <a:spcPct val="80000"/>
              </a:lnSpc>
            </a:pPr>
            <a:endParaRPr lang="fr-FR" sz="1200" smtClean="0">
              <a:latin typeface="Trebuchet MS" pitchFamily="34" charset="0"/>
            </a:endParaRPr>
          </a:p>
          <a:p>
            <a:pPr eaLnBrk="1" hangingPunct="1">
              <a:lnSpc>
                <a:spcPct val="80000"/>
              </a:lnSpc>
            </a:pPr>
            <a:r>
              <a:rPr lang="fr-FR" sz="1200" smtClean="0">
                <a:latin typeface="Trebuchet MS" pitchFamily="34" charset="0"/>
              </a:rPr>
              <a:t>Chauffage électrique. Non allumé dans la chambre de Justine, pour économie financière.</a:t>
            </a:r>
          </a:p>
          <a:p>
            <a:pPr eaLnBrk="1" hangingPunct="1">
              <a:lnSpc>
                <a:spcPct val="80000"/>
              </a:lnSpc>
            </a:pPr>
            <a:r>
              <a:rPr lang="fr-FR" sz="1200" smtClean="0">
                <a:latin typeface="Trebuchet MS" pitchFamily="34" charset="0"/>
              </a:rPr>
              <a:t>+ un radiateur électrique qui ne fonctionne pas dans le salon.</a:t>
            </a:r>
          </a:p>
          <a:p>
            <a:pPr eaLnBrk="1" hangingPunct="1">
              <a:lnSpc>
                <a:spcPct val="80000"/>
              </a:lnSpc>
            </a:pPr>
            <a:r>
              <a:rPr lang="fr-FR" sz="1200" smtClean="0">
                <a:latin typeface="Trebuchet MS" pitchFamily="34" charset="0"/>
              </a:rPr>
              <a:t>Par conséquent chambre plus humide hygrométrie relevée à : 54%, avec écart de température par rapport au salon (18°C salon et 16°c chambre)</a:t>
            </a:r>
          </a:p>
          <a:p>
            <a:pPr eaLnBrk="1" hangingPunct="1">
              <a:lnSpc>
                <a:spcPct val="80000"/>
              </a:lnSpc>
            </a:pPr>
            <a:r>
              <a:rPr lang="fr-FR" sz="1200" smtClean="0">
                <a:latin typeface="Trebuchet MS" pitchFamily="34" charset="0"/>
              </a:rPr>
              <a:t>Présence de moisissures sur le bac de douche de la salle de bain. Stachybotrys, aspergilus versicolor, rhizopus, cladosporium… retrouvées.</a:t>
            </a:r>
          </a:p>
          <a:p>
            <a:pPr eaLnBrk="1" hangingPunct="1">
              <a:lnSpc>
                <a:spcPct val="80000"/>
              </a:lnSpc>
            </a:pPr>
            <a:r>
              <a:rPr lang="fr-FR" sz="1200" smtClean="0">
                <a:latin typeface="Trebuchet MS" pitchFamily="34" charset="0"/>
              </a:rPr>
              <a:t>Présence d’un soufflant à hauteur de Justine qui souffle en direction des moisissures.</a:t>
            </a:r>
          </a:p>
          <a:p>
            <a:pPr eaLnBrk="1" hangingPunct="1">
              <a:lnSpc>
                <a:spcPct val="80000"/>
              </a:lnSpc>
            </a:pPr>
            <a:endParaRPr lang="fr-FR" sz="1200" smtClean="0">
              <a:latin typeface="Trebuchet MS" pitchFamily="34" charset="0"/>
            </a:endParaRPr>
          </a:p>
        </p:txBody>
      </p:sp>
      <p:sp>
        <p:nvSpPr>
          <p:cNvPr id="21507" name="Espace réservé du texte 3"/>
          <p:cNvSpPr>
            <a:spLocks noGrp="1"/>
          </p:cNvSpPr>
          <p:nvPr>
            <p:ph type="body" sz="quarter" idx="14"/>
          </p:nvPr>
        </p:nvSpPr>
        <p:spPr>
          <a:xfrm>
            <a:off x="4776788" y="1319213"/>
            <a:ext cx="3937000" cy="3294062"/>
          </a:xfrm>
        </p:spPr>
        <p:txBody>
          <a:bodyPr/>
          <a:lstStyle/>
          <a:p>
            <a:pPr eaLnBrk="1" hangingPunct="1"/>
            <a:r>
              <a:rPr lang="fr-FR" sz="1200" smtClean="0">
                <a:latin typeface="Trebuchet MS" pitchFamily="34" charset="0"/>
              </a:rPr>
              <a:t>Remplacement du soufflant par un chauffe serviette.</a:t>
            </a:r>
          </a:p>
          <a:p>
            <a:pPr eaLnBrk="1" hangingPunct="1"/>
            <a:r>
              <a:rPr lang="fr-FR" sz="1200" smtClean="0">
                <a:latin typeface="Trebuchet MS" pitchFamily="34" charset="0"/>
              </a:rPr>
              <a:t>Mise en route du chauffage constant dans toute les pièces. Remplacement d’un radiateur électrique qui ne fonctionnait pas.</a:t>
            </a:r>
          </a:p>
          <a:p>
            <a:pPr eaLnBrk="1" hangingPunct="1"/>
            <a:r>
              <a:rPr lang="fr-FR" sz="1200" smtClean="0">
                <a:latin typeface="Trebuchet MS" pitchFamily="34" charset="0"/>
              </a:rPr>
              <a:t>Réduction de l’humidité intérieur, en suivant quelques conseils donnés.</a:t>
            </a:r>
          </a:p>
          <a:p>
            <a:pPr eaLnBrk="1" hangingPunct="1"/>
            <a:r>
              <a:rPr lang="fr-FR" sz="1200" smtClean="0">
                <a:latin typeface="Trebuchet MS" pitchFamily="34" charset="0"/>
              </a:rPr>
              <a:t>Entretien de la VMC et des réglettes d’aération plus régulière.</a:t>
            </a:r>
          </a:p>
          <a:p>
            <a:pPr eaLnBrk="1" hangingPunct="1"/>
            <a:r>
              <a:rPr lang="fr-FR" sz="1200" smtClean="0">
                <a:latin typeface="Trebuchet MS" pitchFamily="34" charset="0"/>
              </a:rPr>
              <a:t>En revanche, difficulté pour réaliser les travaux de réparation de la fuite du bac de douche. </a:t>
            </a:r>
          </a:p>
          <a:p>
            <a:pPr eaLnBrk="1" hangingPunct="1"/>
            <a:endParaRPr lang="fr-FR" sz="1200" smtClean="0">
              <a:latin typeface="Trebuchet MS" pitchFamily="34" charset="0"/>
            </a:endParaRPr>
          </a:p>
          <a:p>
            <a:pPr eaLnBrk="1" hangingPunct="1"/>
            <a:r>
              <a:rPr lang="fr-FR" sz="1200" smtClean="0">
                <a:latin typeface="Trebuchet MS" pitchFamily="34" charset="0"/>
              </a:rPr>
              <a:t>Logement des parents de la mère. Demande de logement social en cours, avec aide de l’assistante social de l’hôpital Pellegrin (Bordeaux)</a:t>
            </a:r>
          </a:p>
          <a:p>
            <a:pPr eaLnBrk="1" hangingPunct="1"/>
            <a:endParaRPr lang="fr-FR" sz="1200" smtClean="0">
              <a:latin typeface="Trebuchet MS" pitchFamily="34" charset="0"/>
            </a:endParaRPr>
          </a:p>
        </p:txBody>
      </p:sp>
      <p:sp>
        <p:nvSpPr>
          <p:cNvPr id="5" name="Espace réservé du contenu 4"/>
          <p:cNvSpPr>
            <a:spLocks noGrp="1"/>
          </p:cNvSpPr>
          <p:nvPr>
            <p:ph sz="quarter" idx="15"/>
          </p:nvPr>
        </p:nvSpPr>
        <p:spPr>
          <a:xfrm>
            <a:off x="215900" y="990600"/>
            <a:ext cx="3937000" cy="246063"/>
          </a:xfrm>
        </p:spPr>
        <p:txBody>
          <a:bodyPr/>
          <a:lstStyle/>
          <a:p>
            <a:pPr eaLnBrk="1" hangingPunct="1"/>
            <a:r>
              <a:rPr lang="fr-FR" sz="1400" smtClean="0"/>
              <a:t>Cas concret n°1</a:t>
            </a:r>
          </a:p>
        </p:txBody>
      </p:sp>
      <p:sp>
        <p:nvSpPr>
          <p:cNvPr id="6" name="Espace réservé du contenu 5"/>
          <p:cNvSpPr>
            <a:spLocks noGrp="1"/>
          </p:cNvSpPr>
          <p:nvPr>
            <p:ph sz="quarter" idx="16"/>
          </p:nvPr>
        </p:nvSpPr>
        <p:spPr>
          <a:xfrm>
            <a:off x="4776788" y="987425"/>
            <a:ext cx="3937000" cy="244475"/>
          </a:xfrm>
        </p:spPr>
        <p:txBody>
          <a:bodyPr/>
          <a:lstStyle/>
          <a:p>
            <a:pPr eaLnBrk="1" hangingPunct="1"/>
            <a:r>
              <a:rPr lang="fr-FR" sz="1400" smtClean="0"/>
              <a:t>Actions mises en place</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Espace réservé du contenu 1"/>
          <p:cNvSpPr>
            <a:spLocks noGrp="1"/>
          </p:cNvSpPr>
          <p:nvPr>
            <p:ph sz="quarter" idx="4294967295"/>
          </p:nvPr>
        </p:nvSpPr>
        <p:spPr>
          <a:xfrm>
            <a:off x="215900" y="103188"/>
            <a:ext cx="8683625" cy="573087"/>
          </a:xfrm>
        </p:spPr>
        <p:txBody>
          <a:bodyPr/>
          <a:lstStyle/>
          <a:p>
            <a:pPr marL="0" indent="0" eaLnBrk="1" hangingPunct="1">
              <a:buFont typeface="Arial" charset="0"/>
              <a:buNone/>
            </a:pPr>
            <a:r>
              <a:rPr lang="fr-FR" sz="2000" b="1" smtClean="0">
                <a:solidFill>
                  <a:srgbClr val="FFFFFF"/>
                </a:solidFill>
              </a:rPr>
              <a:t>Retour d’expérience</a:t>
            </a:r>
          </a:p>
        </p:txBody>
      </p:sp>
      <p:sp>
        <p:nvSpPr>
          <p:cNvPr id="22530" name="Espace réservé du texte 2"/>
          <p:cNvSpPr>
            <a:spLocks noGrp="1"/>
          </p:cNvSpPr>
          <p:nvPr>
            <p:ph type="body" sz="quarter" idx="4294967295"/>
          </p:nvPr>
        </p:nvSpPr>
        <p:spPr>
          <a:xfrm>
            <a:off x="215900" y="1319213"/>
            <a:ext cx="3937000" cy="3451225"/>
          </a:xfrm>
        </p:spPr>
        <p:txBody>
          <a:bodyPr/>
          <a:lstStyle/>
          <a:p>
            <a:pPr eaLnBrk="1" hangingPunct="1"/>
            <a:r>
              <a:rPr lang="fr-FR" sz="1200" smtClean="0">
                <a:solidFill>
                  <a:srgbClr val="292929"/>
                </a:solidFill>
                <a:latin typeface="Trebuchet MS" pitchFamily="34" charset="0"/>
              </a:rPr>
              <a:t>Il s’agit de Mlle L 24 ans, atteinte d’un asthme sévère, avec hospitalisation récente.</a:t>
            </a:r>
          </a:p>
          <a:p>
            <a:pPr eaLnBrk="1" hangingPunct="1"/>
            <a:r>
              <a:rPr lang="fr-FR" sz="1200" smtClean="0">
                <a:solidFill>
                  <a:srgbClr val="292929"/>
                </a:solidFill>
                <a:latin typeface="Trebuchet MS" pitchFamily="34" charset="0"/>
              </a:rPr>
              <a:t>Vit chez sa mère depuis 1 an. Toux et bronchite chronique depuis son installation dans cette appartement de 40m², en rez-de-chaussée. Double vitrage PVC, réglettes d’entrée d’air et VMC (salle de bain, cuisine, toilette).</a:t>
            </a:r>
          </a:p>
          <a:p>
            <a:pPr eaLnBrk="1" hangingPunct="1"/>
            <a:r>
              <a:rPr lang="fr-FR" sz="1200" smtClean="0">
                <a:solidFill>
                  <a:srgbClr val="292929"/>
                </a:solidFill>
                <a:latin typeface="Trebuchet MS" pitchFamily="34" charset="0"/>
              </a:rPr>
              <a:t>Chauffage avec convecteurs électriques, non utilisés car réglage impossible (chauffent trop fort). Utilise un poêle à gaz à infra-rouge ou catalyse?</a:t>
            </a:r>
          </a:p>
          <a:p>
            <a:pPr eaLnBrk="1" hangingPunct="1"/>
            <a:r>
              <a:rPr lang="fr-FR" sz="1200" smtClean="0">
                <a:solidFill>
                  <a:srgbClr val="292929"/>
                </a:solidFill>
                <a:latin typeface="Trebuchet MS" pitchFamily="34" charset="0"/>
              </a:rPr>
              <a:t>VMC mise en fonctionnement seulement au moment de la douche.</a:t>
            </a:r>
          </a:p>
          <a:p>
            <a:pPr eaLnBrk="1" hangingPunct="1"/>
            <a:r>
              <a:rPr lang="fr-FR" sz="1200" smtClean="0">
                <a:solidFill>
                  <a:srgbClr val="292929"/>
                </a:solidFill>
                <a:latin typeface="Trebuchet MS" pitchFamily="34" charset="0"/>
              </a:rPr>
              <a:t>Moisissures &gt; 2m², sur l’ensemble des murs côté Est et Nord. Liée probablement à un manque d’isolation du murs ou remontées capillaires. Jusqu’à 70% d’humidité à certain endroit.</a:t>
            </a:r>
          </a:p>
          <a:p>
            <a:pPr eaLnBrk="1" hangingPunct="1"/>
            <a:endParaRPr lang="fr-FR" sz="1200" smtClean="0">
              <a:solidFill>
                <a:srgbClr val="292929"/>
              </a:solidFill>
              <a:latin typeface="Trebuchet MS" pitchFamily="34" charset="0"/>
            </a:endParaRPr>
          </a:p>
        </p:txBody>
      </p:sp>
      <p:sp>
        <p:nvSpPr>
          <p:cNvPr id="22531" name="Espace réservé du texte 3"/>
          <p:cNvSpPr>
            <a:spLocks noGrp="1"/>
          </p:cNvSpPr>
          <p:nvPr>
            <p:ph type="body" sz="quarter" idx="4294967295"/>
          </p:nvPr>
        </p:nvSpPr>
        <p:spPr>
          <a:xfrm>
            <a:off x="4776788" y="1319213"/>
            <a:ext cx="3937000" cy="3294062"/>
          </a:xfrm>
          <a:solidFill>
            <a:srgbClr val="DDECF8"/>
          </a:solidFill>
        </p:spPr>
        <p:txBody>
          <a:bodyPr/>
          <a:lstStyle/>
          <a:p>
            <a:pPr eaLnBrk="1" hangingPunct="1"/>
            <a:endParaRPr lang="fr-FR" sz="1200" smtClean="0">
              <a:solidFill>
                <a:srgbClr val="0F70BA"/>
              </a:solidFill>
              <a:latin typeface="Trebuchet MS" pitchFamily="34" charset="0"/>
            </a:endParaRPr>
          </a:p>
          <a:p>
            <a:pPr eaLnBrk="1" hangingPunct="1"/>
            <a:r>
              <a:rPr lang="fr-FR" sz="1200" smtClean="0">
                <a:solidFill>
                  <a:srgbClr val="0F70BA"/>
                </a:solidFill>
                <a:latin typeface="Trebuchet MS" pitchFamily="34" charset="0"/>
              </a:rPr>
              <a:t>Prise de contact avec le SCHS de Toulouse</a:t>
            </a:r>
          </a:p>
          <a:p>
            <a:pPr eaLnBrk="1" hangingPunct="1">
              <a:buFont typeface="Arial" charset="0"/>
              <a:buNone/>
            </a:pPr>
            <a:r>
              <a:rPr lang="fr-FR" sz="1200" smtClean="0">
                <a:solidFill>
                  <a:srgbClr val="0F70BA"/>
                </a:solidFill>
                <a:latin typeface="Trebuchet MS" pitchFamily="34" charset="0"/>
              </a:rPr>
              <a:t>	- Demande de travaux d’isolation des murs extérieurs, non réalisé par le propriétaire.</a:t>
            </a:r>
          </a:p>
          <a:p>
            <a:pPr eaLnBrk="1" hangingPunct="1">
              <a:buFont typeface="Arial" charset="0"/>
              <a:buNone/>
            </a:pPr>
            <a:endParaRPr lang="fr-FR" sz="1200" smtClean="0">
              <a:solidFill>
                <a:srgbClr val="0F70BA"/>
              </a:solidFill>
              <a:latin typeface="Trebuchet MS" pitchFamily="34" charset="0"/>
            </a:endParaRPr>
          </a:p>
          <a:p>
            <a:pPr eaLnBrk="1" hangingPunct="1"/>
            <a:r>
              <a:rPr lang="fr-FR" sz="1200" smtClean="0">
                <a:solidFill>
                  <a:srgbClr val="0F70BA"/>
                </a:solidFill>
                <a:latin typeface="Trebuchet MS" pitchFamily="34" charset="0"/>
              </a:rPr>
              <a:t>Conseil de contacter l’espace info énergie de l’ADIL</a:t>
            </a:r>
          </a:p>
          <a:p>
            <a:pPr eaLnBrk="1" hangingPunct="1">
              <a:buFont typeface="Arial" charset="0"/>
              <a:buNone/>
            </a:pPr>
            <a:r>
              <a:rPr lang="fr-FR" sz="1200" smtClean="0">
                <a:solidFill>
                  <a:srgbClr val="0F70BA"/>
                </a:solidFill>
                <a:latin typeface="Trebuchet MS" pitchFamily="34" charset="0"/>
              </a:rPr>
              <a:t>	- pour des conseils et évaluation des consommations.</a:t>
            </a:r>
          </a:p>
          <a:p>
            <a:pPr eaLnBrk="1" hangingPunct="1">
              <a:buFont typeface="Arial" charset="0"/>
              <a:buNone/>
            </a:pPr>
            <a:endParaRPr lang="fr-FR" sz="1200" smtClean="0">
              <a:solidFill>
                <a:srgbClr val="0F70BA"/>
              </a:solidFill>
              <a:latin typeface="Trebuchet MS" pitchFamily="34" charset="0"/>
            </a:endParaRPr>
          </a:p>
          <a:p>
            <a:pPr eaLnBrk="1" hangingPunct="1"/>
            <a:r>
              <a:rPr lang="fr-FR" sz="1200" smtClean="0">
                <a:solidFill>
                  <a:srgbClr val="0F70BA"/>
                </a:solidFill>
                <a:latin typeface="Trebuchet MS" pitchFamily="34" charset="0"/>
              </a:rPr>
              <a:t>Demande de logement social en cours</a:t>
            </a:r>
          </a:p>
        </p:txBody>
      </p:sp>
      <p:sp>
        <p:nvSpPr>
          <p:cNvPr id="22532" name="Espace réservé du contenu 4"/>
          <p:cNvSpPr>
            <a:spLocks noGrp="1"/>
          </p:cNvSpPr>
          <p:nvPr>
            <p:ph sz="quarter" idx="4294967295"/>
          </p:nvPr>
        </p:nvSpPr>
        <p:spPr>
          <a:xfrm>
            <a:off x="215900" y="990600"/>
            <a:ext cx="3937000" cy="246063"/>
          </a:xfrm>
        </p:spPr>
        <p:txBody>
          <a:bodyPr anchor="ctr"/>
          <a:lstStyle/>
          <a:p>
            <a:pPr marL="0" indent="0" eaLnBrk="1" hangingPunct="1">
              <a:buFont typeface="Arial" charset="0"/>
              <a:buNone/>
            </a:pPr>
            <a:r>
              <a:rPr lang="fr-FR" sz="1400" b="1" smtClean="0">
                <a:solidFill>
                  <a:srgbClr val="0A57AE"/>
                </a:solidFill>
              </a:rPr>
              <a:t>Cas concret n°2</a:t>
            </a:r>
          </a:p>
        </p:txBody>
      </p:sp>
      <p:sp>
        <p:nvSpPr>
          <p:cNvPr id="22533" name="Espace réservé du contenu 5"/>
          <p:cNvSpPr>
            <a:spLocks noGrp="1"/>
          </p:cNvSpPr>
          <p:nvPr>
            <p:ph sz="quarter" idx="4294967295"/>
          </p:nvPr>
        </p:nvSpPr>
        <p:spPr>
          <a:xfrm>
            <a:off x="4776788" y="987425"/>
            <a:ext cx="3937000" cy="244475"/>
          </a:xfrm>
          <a:solidFill>
            <a:srgbClr val="DDECF8"/>
          </a:solidFill>
        </p:spPr>
        <p:txBody>
          <a:bodyPr anchor="ctr"/>
          <a:lstStyle/>
          <a:p>
            <a:pPr marL="0" indent="0" eaLnBrk="1" hangingPunct="1">
              <a:buFont typeface="Arial" charset="0"/>
              <a:buNone/>
            </a:pPr>
            <a:r>
              <a:rPr lang="fr-FR" sz="1400" b="1" smtClean="0">
                <a:solidFill>
                  <a:srgbClr val="0A57AE"/>
                </a:solidFill>
              </a:rPr>
              <a:t>Actions mises en place</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p:cNvSpPr>
          <p:nvPr>
            <p:ph type="title" idx="4294967295"/>
          </p:nvPr>
        </p:nvSpPr>
        <p:spPr>
          <a:xfrm>
            <a:off x="457200" y="206375"/>
            <a:ext cx="7762875" cy="379413"/>
          </a:xfrm>
        </p:spPr>
        <p:txBody>
          <a:bodyPr/>
          <a:lstStyle/>
          <a:p>
            <a:pPr algn="l"/>
            <a:r>
              <a:rPr lang="fr-FR" sz="2000" smtClean="0">
                <a:solidFill>
                  <a:schemeClr val="bg1"/>
                </a:solidFill>
              </a:rPr>
              <a:t>Constat personnel</a:t>
            </a:r>
          </a:p>
        </p:txBody>
      </p:sp>
      <p:sp>
        <p:nvSpPr>
          <p:cNvPr id="39939" name="Rectangle 3"/>
          <p:cNvSpPr>
            <a:spLocks noGrp="1"/>
          </p:cNvSpPr>
          <p:nvPr>
            <p:ph type="body" idx="4294967295"/>
          </p:nvPr>
        </p:nvSpPr>
        <p:spPr/>
        <p:txBody>
          <a:bodyPr/>
          <a:lstStyle/>
          <a:p>
            <a:r>
              <a:rPr lang="fr-FR" sz="1600" smtClean="0">
                <a:solidFill>
                  <a:srgbClr val="1C1C1C"/>
                </a:solidFill>
                <a:latin typeface="Trebuchet MS" pitchFamily="34" charset="0"/>
              </a:rPr>
              <a:t>Manque d’information et de prévention, sur le renouvellement de l’air intérieur, lorsque le logement est bien isolé.</a:t>
            </a:r>
          </a:p>
          <a:p>
            <a:pPr>
              <a:buFont typeface="Arial" charset="0"/>
              <a:buNone/>
            </a:pPr>
            <a:r>
              <a:rPr lang="fr-FR" sz="1600" smtClean="0">
                <a:solidFill>
                  <a:srgbClr val="1C1C1C"/>
                </a:solidFill>
                <a:latin typeface="Trebuchet MS" pitchFamily="34" charset="0"/>
              </a:rPr>
              <a:t>	- Très peu de VMC installée, après avoir opté pour le double vitrage.</a:t>
            </a:r>
          </a:p>
          <a:p>
            <a:pPr>
              <a:buFont typeface="Arial" charset="0"/>
              <a:buNone/>
            </a:pPr>
            <a:r>
              <a:rPr lang="fr-FR" sz="1600" smtClean="0">
                <a:solidFill>
                  <a:srgbClr val="1C1C1C"/>
                </a:solidFill>
                <a:latin typeface="Trebuchet MS" pitchFamily="34" charset="0"/>
              </a:rPr>
              <a:t>	- Peu d’information sur l’entretien des systèmes de ventilation, de chauffage à air pulsé, des climatisations…</a:t>
            </a:r>
          </a:p>
          <a:p>
            <a:pPr>
              <a:buFont typeface="Arial" charset="0"/>
              <a:buNone/>
            </a:pPr>
            <a:endParaRPr lang="fr-FR" sz="1600" smtClean="0">
              <a:solidFill>
                <a:srgbClr val="1C1C1C"/>
              </a:solidFill>
              <a:latin typeface="Trebuchet MS" pitchFamily="34" charset="0"/>
            </a:endParaRPr>
          </a:p>
          <a:p>
            <a:r>
              <a:rPr lang="fr-FR" sz="1600" smtClean="0">
                <a:solidFill>
                  <a:srgbClr val="1C1C1C"/>
                </a:solidFill>
                <a:latin typeface="Trebuchet MS" pitchFamily="34" charset="0"/>
              </a:rPr>
              <a:t>Problèmes de recours pour les locataires, pour exiger des travaux de réhabilitation du logement. Que ce soit les bailleurs sociaux ou privés.</a:t>
            </a:r>
          </a:p>
          <a:p>
            <a:endParaRPr lang="fr-FR" sz="1600" smtClean="0">
              <a:solidFill>
                <a:srgbClr val="1C1C1C"/>
              </a:solidFill>
              <a:latin typeface="Trebuchet MS" pitchFamily="34" charset="0"/>
            </a:endParaRPr>
          </a:p>
          <a:p>
            <a:r>
              <a:rPr lang="fr-FR" sz="1600" smtClean="0">
                <a:solidFill>
                  <a:srgbClr val="1C1C1C"/>
                </a:solidFill>
                <a:latin typeface="Trebuchet MS" pitchFamily="34" charset="0"/>
              </a:rPr>
              <a:t>Manque de lien entre les CMEI de la région Toulousaine et les différents partenaires sociaux.</a:t>
            </a:r>
          </a:p>
          <a:p>
            <a:pPr>
              <a:buFont typeface="Arial" charset="0"/>
              <a:buNone/>
            </a:pPr>
            <a:endParaRPr lang="fr-FR" sz="1600" smtClean="0">
              <a:solidFill>
                <a:srgbClr val="1C1C1C"/>
              </a:solidFill>
              <a:latin typeface="Trebuchet MS" pitchFamily="34" charset="0"/>
            </a:endParaRPr>
          </a:p>
          <a:p>
            <a:pPr>
              <a:buFont typeface="Arial" charset="0"/>
              <a:buNone/>
            </a:pPr>
            <a:endParaRPr lang="fr-FR" sz="1400" smtClean="0">
              <a:solidFill>
                <a:srgbClr val="1C1C1C"/>
              </a:solidFill>
              <a:latin typeface="Trebuchet MS" pitchFamily="34" charset="0"/>
            </a:endParaRPr>
          </a:p>
          <a:p>
            <a:pPr>
              <a:buFont typeface="Arial" charset="0"/>
              <a:buNone/>
            </a:pPr>
            <a:endParaRPr lang="fr-FR" sz="1400" smtClean="0">
              <a:solidFill>
                <a:srgbClr val="1C1C1C"/>
              </a:solidFill>
              <a:latin typeface="Trebuchet MS" pitchFamily="34" charset="0"/>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5"/>
          <p:cNvSpPr>
            <a:spLocks noGrp="1"/>
          </p:cNvSpPr>
          <p:nvPr>
            <p:ph type="body" idx="4294967295"/>
          </p:nvPr>
        </p:nvSpPr>
        <p:spPr/>
        <p:txBody>
          <a:bodyPr/>
          <a:lstStyle/>
          <a:p>
            <a:pPr>
              <a:buFont typeface="Arial" charset="0"/>
              <a:buNone/>
            </a:pPr>
            <a:endParaRPr lang="fr-FR" smtClean="0">
              <a:solidFill>
                <a:schemeClr val="bg1"/>
              </a:solidFill>
            </a:endParaRPr>
          </a:p>
          <a:p>
            <a:pPr algn="ctr">
              <a:buFont typeface="Arial" charset="0"/>
              <a:buNone/>
            </a:pPr>
            <a:r>
              <a:rPr lang="fr-FR" smtClean="0">
                <a:solidFill>
                  <a:schemeClr val="bg1"/>
                </a:solidFill>
              </a:rPr>
              <a:t>MERCI  DE  VOTRE  ATTENTION</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NPE_Masque_PowerPoint">
  <a:themeElements>
    <a:clrScheme name="Personnalisée 2">
      <a:dk1>
        <a:srgbClr val="CB151C"/>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NPE_Masque_PowerPoint">
      <a:majorFont>
        <a:latin typeface="Times"/>
        <a:ea typeface=""/>
        <a:cs typeface="Times"/>
      </a:majorFont>
      <a:minorFont>
        <a:latin typeface="Times"/>
        <a:ea typeface=""/>
        <a:cs typeface="Time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ésentation_ONPE_Masque_PowerPoint" id="{13ABA11B-5486-4404-BF0B-C6AD893CE53E}" vid="{9A566B91-63A3-4833-81C6-3CD956092DB3}"/>
    </a:ext>
  </a:ext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Présentation_ONPE_Masque_PowerPoint</Template>
  <TotalTime>10499</TotalTime>
  <Words>660</Words>
  <Application>Microsoft Office PowerPoint</Application>
  <PresentationFormat>Affichage à l'écran (16:9)</PresentationFormat>
  <Paragraphs>77</Paragraphs>
  <Slides>8</Slides>
  <Notes>0</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8</vt:i4>
      </vt:variant>
    </vt:vector>
  </HeadingPairs>
  <TitlesOfParts>
    <vt:vector size="17" baseType="lpstr">
      <vt:lpstr>ＭＳ Ｐゴシック</vt:lpstr>
      <vt:lpstr>Arial</vt:lpstr>
      <vt:lpstr>Calibri</vt:lpstr>
      <vt:lpstr>Lato Light</vt:lpstr>
      <vt:lpstr>Montserrat</vt:lpstr>
      <vt:lpstr>PT Sans</vt:lpstr>
      <vt:lpstr>Times</vt:lpstr>
      <vt:lpstr>Trebuchet MS</vt:lpstr>
      <vt:lpstr>ONPE_Masque_PowerPoint</vt:lpstr>
      <vt:lpstr>Le métier de Conseillère Médicale en Environnement Intérieur</vt:lpstr>
      <vt:lpstr>Présentation PowerPoint</vt:lpstr>
      <vt:lpstr>Présentation PowerPoint</vt:lpstr>
      <vt:lpstr>Bilan de 10 mois d’exercice</vt:lpstr>
      <vt:lpstr>Présentation PowerPoint</vt:lpstr>
      <vt:lpstr>Présentation PowerPoint</vt:lpstr>
      <vt:lpstr>Constat personnel</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FileNewTemplate</dc:title>
  <dc:creator>Diana</dc:creator>
  <cp:lastModifiedBy>DEVALIERE Isolde</cp:lastModifiedBy>
  <cp:revision>1001</cp:revision>
  <dcterms:created xsi:type="dcterms:W3CDTF">2010-04-12T23:12:02Z</dcterms:created>
  <dcterms:modified xsi:type="dcterms:W3CDTF">2018-11-21T10:33:38Z</dcterms:modified>
  <cp:contentStatus>Draft</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0x0101000DE64AEEDD9B7A4D93545ACBE97D4615</vt:lpwstr>
  </property>
  <property fmtid="{D5CDD505-2E9C-101B-9397-08002B2CF9AE}" pid="3" name="_Version">
    <vt:lpwstr/>
  </property>
  <property fmtid="{D5CDD505-2E9C-101B-9397-08002B2CF9AE}" pid="4" name="_Status">
    <vt:lpwstr>Not Started</vt:lpwstr>
  </property>
</Properties>
</file>