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75" r:id="rId4"/>
  </p:sldMasterIdLst>
  <p:notesMasterIdLst>
    <p:notesMasterId r:id="rId11"/>
  </p:notesMasterIdLst>
  <p:handoutMasterIdLst>
    <p:handoutMasterId r:id="rId12"/>
  </p:handoutMasterIdLst>
  <p:sldIdLst>
    <p:sldId id="306" r:id="rId5"/>
    <p:sldId id="329" r:id="rId6"/>
    <p:sldId id="316" r:id="rId7"/>
    <p:sldId id="330" r:id="rId8"/>
    <p:sldId id="312" r:id="rId9"/>
    <p:sldId id="331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84D1"/>
    <a:srgbClr val="292929"/>
    <a:srgbClr val="DDECF8"/>
    <a:srgbClr val="1C1C1C"/>
    <a:srgbClr val="0A57AE"/>
    <a:srgbClr val="171B2D"/>
    <a:srgbClr val="C8181F"/>
    <a:srgbClr val="0F70C5"/>
    <a:srgbClr val="0F70BA"/>
    <a:srgbClr val="2B8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96664" autoAdjust="0"/>
  </p:normalViewPr>
  <p:slideViewPr>
    <p:cSldViewPr snapToGrid="0" snapToObjects="1">
      <p:cViewPr varScale="1">
        <p:scale>
          <a:sx n="91" d="100"/>
          <a:sy n="91" d="100"/>
        </p:scale>
        <p:origin x="810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92" d="100"/>
          <a:sy n="92" d="100"/>
        </p:scale>
        <p:origin x="-373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8BD652-FD7F-4ECC-8953-6D8D8D7B038B}" type="doc">
      <dgm:prSet loTypeId="urn:microsoft.com/office/officeart/2005/8/layout/cycle4" loCatId="matrix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fr-FR"/>
        </a:p>
      </dgm:t>
    </dgm:pt>
    <dgm:pt modelId="{B24A7992-B979-4DC6-B90D-470D3BD0EE29}">
      <dgm:prSet phldrT="[Texte]"/>
      <dgm:spPr/>
      <dgm:t>
        <a:bodyPr/>
        <a:lstStyle/>
        <a:p>
          <a:r>
            <a:rPr lang="fr-FR" dirty="0" smtClean="0"/>
            <a:t>Être écouté</a:t>
          </a:r>
          <a:endParaRPr lang="fr-FR" dirty="0"/>
        </a:p>
      </dgm:t>
    </dgm:pt>
    <dgm:pt modelId="{FB8B66EA-A97E-41F4-87B7-5A42126F38F0}" type="parTrans" cxnId="{31F9DCA7-5CE8-4C71-B951-53F7BE2D4332}">
      <dgm:prSet/>
      <dgm:spPr/>
      <dgm:t>
        <a:bodyPr/>
        <a:lstStyle/>
        <a:p>
          <a:endParaRPr lang="fr-FR"/>
        </a:p>
      </dgm:t>
    </dgm:pt>
    <dgm:pt modelId="{8AAD7788-F130-40CA-AE3A-78F3594D7653}" type="sibTrans" cxnId="{31F9DCA7-5CE8-4C71-B951-53F7BE2D4332}">
      <dgm:prSet/>
      <dgm:spPr/>
      <dgm:t>
        <a:bodyPr/>
        <a:lstStyle/>
        <a:p>
          <a:endParaRPr lang="fr-FR"/>
        </a:p>
      </dgm:t>
    </dgm:pt>
    <dgm:pt modelId="{AC4DA752-32C0-4646-8165-097775A2DC7E}">
      <dgm:prSet phldrT="[Texte]" custT="1"/>
      <dgm:spPr/>
      <dgm:t>
        <a:bodyPr anchor="ctr"/>
        <a:lstStyle/>
        <a:p>
          <a:pPr algn="l"/>
          <a:r>
            <a:rPr lang="fr-FR" sz="1100" b="0" dirty="0" smtClean="0">
              <a:solidFill>
                <a:schemeClr val="tx2"/>
              </a:solidFill>
              <a:latin typeface="+mn-lt"/>
            </a:rPr>
            <a:t> Aspect social : convivialité, humour</a:t>
          </a:r>
          <a:endParaRPr lang="fr-FR" sz="1100" b="0" dirty="0">
            <a:solidFill>
              <a:schemeClr val="tx2"/>
            </a:solidFill>
            <a:latin typeface="+mn-lt"/>
          </a:endParaRPr>
        </a:p>
      </dgm:t>
    </dgm:pt>
    <dgm:pt modelId="{6008C9B7-5375-4E62-B9D6-F1993C3A18B3}" type="parTrans" cxnId="{C91D7791-F012-40B1-AF55-EBE8F519922C}">
      <dgm:prSet/>
      <dgm:spPr/>
      <dgm:t>
        <a:bodyPr/>
        <a:lstStyle/>
        <a:p>
          <a:endParaRPr lang="fr-FR"/>
        </a:p>
      </dgm:t>
    </dgm:pt>
    <dgm:pt modelId="{4D990ED1-AA9E-4067-AE81-063A6CE7199B}" type="sibTrans" cxnId="{C91D7791-F012-40B1-AF55-EBE8F519922C}">
      <dgm:prSet/>
      <dgm:spPr/>
      <dgm:t>
        <a:bodyPr/>
        <a:lstStyle/>
        <a:p>
          <a:endParaRPr lang="fr-FR"/>
        </a:p>
      </dgm:t>
    </dgm:pt>
    <dgm:pt modelId="{8ACF8076-9D8A-44EA-B8F9-F7C0828BADF0}">
      <dgm:prSet phldrT="[Texte]"/>
      <dgm:spPr/>
      <dgm:t>
        <a:bodyPr/>
        <a:lstStyle/>
        <a:p>
          <a:r>
            <a:rPr lang="fr-FR" dirty="0" smtClean="0"/>
            <a:t>Être compris</a:t>
          </a:r>
          <a:endParaRPr lang="fr-FR" dirty="0"/>
        </a:p>
      </dgm:t>
    </dgm:pt>
    <dgm:pt modelId="{AE165406-8696-4461-83C0-345E37BE44A6}" type="parTrans" cxnId="{85DB5264-FCC9-4D2C-97C9-48BF9A86AC09}">
      <dgm:prSet/>
      <dgm:spPr/>
      <dgm:t>
        <a:bodyPr/>
        <a:lstStyle/>
        <a:p>
          <a:endParaRPr lang="fr-FR"/>
        </a:p>
      </dgm:t>
    </dgm:pt>
    <dgm:pt modelId="{D8627FDE-2538-4CE1-BD33-8E2CF6DC8BFD}" type="sibTrans" cxnId="{85DB5264-FCC9-4D2C-97C9-48BF9A86AC09}">
      <dgm:prSet/>
      <dgm:spPr/>
      <dgm:t>
        <a:bodyPr/>
        <a:lstStyle/>
        <a:p>
          <a:endParaRPr lang="fr-FR"/>
        </a:p>
      </dgm:t>
    </dgm:pt>
    <dgm:pt modelId="{68E13629-EC8D-44D7-8434-C4D0C6E20A1D}">
      <dgm:prSet phldrT="[Texte]" custT="1"/>
      <dgm:spPr/>
      <dgm:t>
        <a:bodyPr/>
        <a:lstStyle/>
        <a:p>
          <a:pPr algn="r"/>
          <a:r>
            <a:rPr lang="fr-FR" sz="1100" dirty="0" smtClean="0">
              <a:solidFill>
                <a:schemeClr val="tx2"/>
              </a:solidFill>
            </a:rPr>
            <a:t>Personnalisation des conseils</a:t>
          </a:r>
          <a:endParaRPr lang="fr-FR" sz="1100" dirty="0">
            <a:solidFill>
              <a:schemeClr val="tx2"/>
            </a:solidFill>
          </a:endParaRPr>
        </a:p>
      </dgm:t>
    </dgm:pt>
    <dgm:pt modelId="{7AFF6009-E1D3-4850-A24B-C908B8A30B5D}" type="parTrans" cxnId="{3183C593-5638-470F-9115-20938A2D65EC}">
      <dgm:prSet/>
      <dgm:spPr/>
      <dgm:t>
        <a:bodyPr/>
        <a:lstStyle/>
        <a:p>
          <a:endParaRPr lang="fr-FR"/>
        </a:p>
      </dgm:t>
    </dgm:pt>
    <dgm:pt modelId="{BC57E371-8B43-495C-BA66-9BD44270222D}" type="sibTrans" cxnId="{3183C593-5638-470F-9115-20938A2D65EC}">
      <dgm:prSet/>
      <dgm:spPr/>
      <dgm:t>
        <a:bodyPr/>
        <a:lstStyle/>
        <a:p>
          <a:endParaRPr lang="fr-FR"/>
        </a:p>
      </dgm:t>
    </dgm:pt>
    <dgm:pt modelId="{5F6C890D-11A9-4489-8032-8E1E9175E77C}">
      <dgm:prSet phldrT="[Texte]"/>
      <dgm:spPr/>
      <dgm:t>
        <a:bodyPr/>
        <a:lstStyle/>
        <a:p>
          <a:r>
            <a:rPr lang="fr-FR" dirty="0" smtClean="0"/>
            <a:t>Avoir envie</a:t>
          </a:r>
          <a:endParaRPr lang="fr-FR" dirty="0"/>
        </a:p>
      </dgm:t>
    </dgm:pt>
    <dgm:pt modelId="{BF628E1A-6F58-44D0-BBD3-A23D609E43D5}" type="parTrans" cxnId="{42070759-82DB-40C4-9AFB-D989441664D8}">
      <dgm:prSet/>
      <dgm:spPr/>
      <dgm:t>
        <a:bodyPr/>
        <a:lstStyle/>
        <a:p>
          <a:endParaRPr lang="fr-FR"/>
        </a:p>
      </dgm:t>
    </dgm:pt>
    <dgm:pt modelId="{C5E292E1-CE24-43F4-A0E4-DB60C06D3288}" type="sibTrans" cxnId="{42070759-82DB-40C4-9AFB-D989441664D8}">
      <dgm:prSet/>
      <dgm:spPr/>
      <dgm:t>
        <a:bodyPr/>
        <a:lstStyle/>
        <a:p>
          <a:endParaRPr lang="fr-FR"/>
        </a:p>
      </dgm:t>
    </dgm:pt>
    <dgm:pt modelId="{8841B91D-8417-492B-8C29-30407DE8AF46}">
      <dgm:prSet phldrT="[Texte]" custT="1"/>
      <dgm:spPr/>
      <dgm:t>
        <a:bodyPr/>
        <a:lstStyle/>
        <a:p>
          <a:pPr algn="r"/>
          <a:r>
            <a:rPr lang="fr-FR" sz="1100" dirty="0" smtClean="0">
              <a:solidFill>
                <a:schemeClr val="tx2"/>
              </a:solidFill>
            </a:rPr>
            <a:t>Facilité de mise en place des conseils</a:t>
          </a:r>
          <a:endParaRPr lang="fr-FR" sz="1100" dirty="0">
            <a:solidFill>
              <a:schemeClr val="tx2"/>
            </a:solidFill>
          </a:endParaRPr>
        </a:p>
      </dgm:t>
    </dgm:pt>
    <dgm:pt modelId="{9C044347-BB37-4E14-8D7F-2F3CB29CCC05}" type="parTrans" cxnId="{47E684FF-7723-4674-9BBE-4A855856363F}">
      <dgm:prSet/>
      <dgm:spPr/>
      <dgm:t>
        <a:bodyPr/>
        <a:lstStyle/>
        <a:p>
          <a:endParaRPr lang="fr-FR"/>
        </a:p>
      </dgm:t>
    </dgm:pt>
    <dgm:pt modelId="{E17EC6C8-C0D4-499C-8FC9-45FD6F0BB225}" type="sibTrans" cxnId="{47E684FF-7723-4674-9BBE-4A855856363F}">
      <dgm:prSet/>
      <dgm:spPr/>
      <dgm:t>
        <a:bodyPr/>
        <a:lstStyle/>
        <a:p>
          <a:endParaRPr lang="fr-FR"/>
        </a:p>
      </dgm:t>
    </dgm:pt>
    <dgm:pt modelId="{20AAA2F6-10D8-4DC1-B9ED-2567AC271B0A}">
      <dgm:prSet phldrT="[Texte]"/>
      <dgm:spPr/>
      <dgm:t>
        <a:bodyPr/>
        <a:lstStyle/>
        <a:p>
          <a:r>
            <a:rPr lang="fr-FR" dirty="0" smtClean="0"/>
            <a:t>Avoir confiance</a:t>
          </a:r>
          <a:endParaRPr lang="fr-FR" dirty="0"/>
        </a:p>
      </dgm:t>
    </dgm:pt>
    <dgm:pt modelId="{A479DF4B-D416-4B93-947B-BBFBC071693F}" type="parTrans" cxnId="{7FE1A8E6-7FE8-4BCF-BFF3-A16C8033157B}">
      <dgm:prSet/>
      <dgm:spPr/>
      <dgm:t>
        <a:bodyPr/>
        <a:lstStyle/>
        <a:p>
          <a:endParaRPr lang="fr-FR"/>
        </a:p>
      </dgm:t>
    </dgm:pt>
    <dgm:pt modelId="{42E80BD5-7B0E-4410-AB16-24160D31C743}" type="sibTrans" cxnId="{7FE1A8E6-7FE8-4BCF-BFF3-A16C8033157B}">
      <dgm:prSet/>
      <dgm:spPr/>
      <dgm:t>
        <a:bodyPr/>
        <a:lstStyle/>
        <a:p>
          <a:endParaRPr lang="fr-FR"/>
        </a:p>
      </dgm:t>
    </dgm:pt>
    <dgm:pt modelId="{E5EB817B-FD0A-45DB-85D1-F793651F7104}">
      <dgm:prSet phldrT="[Texte]" custT="1"/>
      <dgm:spPr/>
      <dgm:t>
        <a:bodyPr/>
        <a:lstStyle/>
        <a:p>
          <a:r>
            <a:rPr lang="fr-FR" sz="1100" dirty="0" smtClean="0">
              <a:solidFill>
                <a:schemeClr val="tx2"/>
              </a:solidFill>
            </a:rPr>
            <a:t> Dans l’interlocuteur</a:t>
          </a:r>
          <a:endParaRPr lang="fr-FR" sz="1100" dirty="0">
            <a:solidFill>
              <a:schemeClr val="tx2"/>
            </a:solidFill>
          </a:endParaRPr>
        </a:p>
      </dgm:t>
    </dgm:pt>
    <dgm:pt modelId="{260EAF5A-CB15-4791-9440-E53B96FACB07}" type="parTrans" cxnId="{005170C4-5D01-4327-B55C-AA2E74FE474F}">
      <dgm:prSet/>
      <dgm:spPr/>
      <dgm:t>
        <a:bodyPr/>
        <a:lstStyle/>
        <a:p>
          <a:endParaRPr lang="fr-FR"/>
        </a:p>
      </dgm:t>
    </dgm:pt>
    <dgm:pt modelId="{5F6C3B19-F95E-4F93-8CA9-99A7AED4AD83}" type="sibTrans" cxnId="{005170C4-5D01-4327-B55C-AA2E74FE474F}">
      <dgm:prSet/>
      <dgm:spPr/>
      <dgm:t>
        <a:bodyPr/>
        <a:lstStyle/>
        <a:p>
          <a:endParaRPr lang="fr-FR"/>
        </a:p>
      </dgm:t>
    </dgm:pt>
    <dgm:pt modelId="{4BDDB565-4A53-4F67-94FB-3ED05E41DEF0}">
      <dgm:prSet phldrT="[Texte]" custT="1"/>
      <dgm:spPr/>
      <dgm:t>
        <a:bodyPr anchor="ctr"/>
        <a:lstStyle/>
        <a:p>
          <a:pPr algn="l"/>
          <a:r>
            <a:rPr lang="fr-FR" sz="1100" b="0" dirty="0" smtClean="0">
              <a:solidFill>
                <a:schemeClr val="tx2"/>
              </a:solidFill>
              <a:latin typeface="+mn-lt"/>
            </a:rPr>
            <a:t> Valorisation des savoir-faire </a:t>
          </a:r>
          <a:endParaRPr lang="fr-FR" sz="1100" b="0" dirty="0">
            <a:solidFill>
              <a:schemeClr val="tx2"/>
            </a:solidFill>
            <a:latin typeface="+mn-lt"/>
          </a:endParaRPr>
        </a:p>
      </dgm:t>
    </dgm:pt>
    <dgm:pt modelId="{E7A36CBC-1272-4B93-9163-BA0F9C1AF0AC}" type="parTrans" cxnId="{9E72095F-2CBD-46EB-85DE-B7B8F38B5305}">
      <dgm:prSet/>
      <dgm:spPr/>
      <dgm:t>
        <a:bodyPr/>
        <a:lstStyle/>
        <a:p>
          <a:endParaRPr lang="fr-FR"/>
        </a:p>
      </dgm:t>
    </dgm:pt>
    <dgm:pt modelId="{E063DA15-F526-4E8E-BFA8-C4BA38E343B5}" type="sibTrans" cxnId="{9E72095F-2CBD-46EB-85DE-B7B8F38B5305}">
      <dgm:prSet/>
      <dgm:spPr/>
      <dgm:t>
        <a:bodyPr/>
        <a:lstStyle/>
        <a:p>
          <a:endParaRPr lang="fr-FR"/>
        </a:p>
      </dgm:t>
    </dgm:pt>
    <dgm:pt modelId="{C2F31C14-E5BE-4004-AAF9-685426C3506F}">
      <dgm:prSet phldrT="[Texte]" custT="1"/>
      <dgm:spPr/>
      <dgm:t>
        <a:bodyPr/>
        <a:lstStyle/>
        <a:p>
          <a:pPr algn="r"/>
          <a:r>
            <a:rPr lang="fr-FR" sz="1100" dirty="0" smtClean="0">
              <a:solidFill>
                <a:schemeClr val="tx2"/>
              </a:solidFill>
            </a:rPr>
            <a:t>Argumentaire ciblé</a:t>
          </a:r>
          <a:endParaRPr lang="fr-FR" sz="1100" dirty="0">
            <a:solidFill>
              <a:schemeClr val="tx2"/>
            </a:solidFill>
          </a:endParaRPr>
        </a:p>
      </dgm:t>
    </dgm:pt>
    <dgm:pt modelId="{A5880261-7AB9-4A35-85AB-823A6BA52880}" type="parTrans" cxnId="{29DDF74E-DB3A-4A8E-BC2A-75AD26369FCD}">
      <dgm:prSet/>
      <dgm:spPr/>
      <dgm:t>
        <a:bodyPr/>
        <a:lstStyle/>
        <a:p>
          <a:endParaRPr lang="fr-FR"/>
        </a:p>
      </dgm:t>
    </dgm:pt>
    <dgm:pt modelId="{D2BE9E85-A622-4A5F-A3C9-A4AAE9F37C05}" type="sibTrans" cxnId="{29DDF74E-DB3A-4A8E-BC2A-75AD26369FCD}">
      <dgm:prSet/>
      <dgm:spPr/>
      <dgm:t>
        <a:bodyPr/>
        <a:lstStyle/>
        <a:p>
          <a:endParaRPr lang="fr-FR"/>
        </a:p>
      </dgm:t>
    </dgm:pt>
    <dgm:pt modelId="{629739D9-749F-4A3C-BF1C-685CEA0FD4CE}">
      <dgm:prSet phldrT="[Texte]" custT="1"/>
      <dgm:spPr/>
      <dgm:t>
        <a:bodyPr/>
        <a:lstStyle/>
        <a:p>
          <a:r>
            <a:rPr lang="fr-FR" sz="1100" dirty="0" smtClean="0">
              <a:solidFill>
                <a:schemeClr val="tx2"/>
              </a:solidFill>
            </a:rPr>
            <a:t>Dans l’institution</a:t>
          </a:r>
          <a:endParaRPr lang="fr-FR" sz="1100" dirty="0">
            <a:solidFill>
              <a:schemeClr val="tx2"/>
            </a:solidFill>
          </a:endParaRPr>
        </a:p>
      </dgm:t>
    </dgm:pt>
    <dgm:pt modelId="{9E48A36B-D1D5-44B3-8225-139AA223F4C4}" type="parTrans" cxnId="{018C498E-267E-44E6-B6C7-6BF482B2EE41}">
      <dgm:prSet/>
      <dgm:spPr/>
      <dgm:t>
        <a:bodyPr/>
        <a:lstStyle/>
        <a:p>
          <a:endParaRPr lang="fr-FR"/>
        </a:p>
      </dgm:t>
    </dgm:pt>
    <dgm:pt modelId="{58F34545-FFE5-458F-9BD9-7F3889BED53E}" type="sibTrans" cxnId="{018C498E-267E-44E6-B6C7-6BF482B2EE41}">
      <dgm:prSet/>
      <dgm:spPr/>
      <dgm:t>
        <a:bodyPr/>
        <a:lstStyle/>
        <a:p>
          <a:endParaRPr lang="fr-FR"/>
        </a:p>
      </dgm:t>
    </dgm:pt>
    <dgm:pt modelId="{E5E02BE3-FDB4-4B8D-975A-9C32E9D1F330}">
      <dgm:prSet phldrT="[Texte]" custT="1"/>
      <dgm:spPr/>
      <dgm:t>
        <a:bodyPr/>
        <a:lstStyle/>
        <a:p>
          <a:endParaRPr lang="fr-FR" sz="1100" dirty="0">
            <a:solidFill>
              <a:schemeClr val="tx2"/>
            </a:solidFill>
          </a:endParaRPr>
        </a:p>
      </dgm:t>
    </dgm:pt>
    <dgm:pt modelId="{879B5639-4CCF-4EA0-ABF8-0FDF7A440D78}" type="parTrans" cxnId="{497F1556-A9B4-4206-9FC5-9CC1BD8A845D}">
      <dgm:prSet/>
      <dgm:spPr/>
      <dgm:t>
        <a:bodyPr/>
        <a:lstStyle/>
        <a:p>
          <a:endParaRPr lang="fr-FR"/>
        </a:p>
      </dgm:t>
    </dgm:pt>
    <dgm:pt modelId="{3B9F8C7A-5A33-4FB0-800F-98CE349D3334}" type="sibTrans" cxnId="{497F1556-A9B4-4206-9FC5-9CC1BD8A845D}">
      <dgm:prSet/>
      <dgm:spPr/>
      <dgm:t>
        <a:bodyPr/>
        <a:lstStyle/>
        <a:p>
          <a:endParaRPr lang="fr-FR"/>
        </a:p>
      </dgm:t>
    </dgm:pt>
    <dgm:pt modelId="{0FBCEB76-666E-4826-A2C5-8880B5611956}">
      <dgm:prSet phldrT="[Texte]" custT="1"/>
      <dgm:spPr/>
      <dgm:t>
        <a:bodyPr/>
        <a:lstStyle/>
        <a:p>
          <a:pPr algn="r"/>
          <a:r>
            <a:rPr lang="fr-FR" sz="1100" dirty="0" smtClean="0">
              <a:solidFill>
                <a:schemeClr val="tx2"/>
              </a:solidFill>
            </a:rPr>
            <a:t>Répercussions visibles et concrètes</a:t>
          </a:r>
          <a:endParaRPr lang="fr-FR" sz="1100" dirty="0">
            <a:solidFill>
              <a:schemeClr val="tx2"/>
            </a:solidFill>
          </a:endParaRPr>
        </a:p>
      </dgm:t>
    </dgm:pt>
    <dgm:pt modelId="{1743C6B3-8B4E-45B3-9D8A-AE96CD4E4AFE}" type="parTrans" cxnId="{22507A94-25AC-476C-8B34-473A1C714B3F}">
      <dgm:prSet/>
      <dgm:spPr/>
      <dgm:t>
        <a:bodyPr/>
        <a:lstStyle/>
        <a:p>
          <a:endParaRPr lang="fr-FR"/>
        </a:p>
      </dgm:t>
    </dgm:pt>
    <dgm:pt modelId="{E2224FD8-2C2E-4BD0-87D6-2C8A3C473922}" type="sibTrans" cxnId="{22507A94-25AC-476C-8B34-473A1C714B3F}">
      <dgm:prSet/>
      <dgm:spPr/>
      <dgm:t>
        <a:bodyPr/>
        <a:lstStyle/>
        <a:p>
          <a:endParaRPr lang="fr-FR"/>
        </a:p>
      </dgm:t>
    </dgm:pt>
    <dgm:pt modelId="{6172456F-67A7-4A96-A2E2-CCA84FE8D486}">
      <dgm:prSet phldrT="[Texte]" custT="1"/>
      <dgm:spPr/>
      <dgm:t>
        <a:bodyPr/>
        <a:lstStyle/>
        <a:p>
          <a:pPr algn="r"/>
          <a:endParaRPr lang="fr-FR" sz="1100" dirty="0">
            <a:solidFill>
              <a:schemeClr val="tx2"/>
            </a:solidFill>
          </a:endParaRPr>
        </a:p>
      </dgm:t>
    </dgm:pt>
    <dgm:pt modelId="{28C696AC-1DDA-41BB-B0B7-453FB5449AD6}" type="parTrans" cxnId="{63F15BC4-6E46-4B6A-B171-7C7FE91951C9}">
      <dgm:prSet/>
      <dgm:spPr/>
      <dgm:t>
        <a:bodyPr/>
        <a:lstStyle/>
        <a:p>
          <a:endParaRPr lang="fr-FR"/>
        </a:p>
      </dgm:t>
    </dgm:pt>
    <dgm:pt modelId="{4C54CBDC-24CE-4D9E-8569-269C84E10A2E}" type="sibTrans" cxnId="{63F15BC4-6E46-4B6A-B171-7C7FE91951C9}">
      <dgm:prSet/>
      <dgm:spPr/>
      <dgm:t>
        <a:bodyPr/>
        <a:lstStyle/>
        <a:p>
          <a:endParaRPr lang="fr-FR"/>
        </a:p>
      </dgm:t>
    </dgm:pt>
    <dgm:pt modelId="{87647DF7-0342-49AB-B8E3-91250FFE11B4}">
      <dgm:prSet phldrT="[Texte]" custT="1"/>
      <dgm:spPr/>
      <dgm:t>
        <a:bodyPr anchor="ctr"/>
        <a:lstStyle/>
        <a:p>
          <a:pPr algn="l"/>
          <a:endParaRPr lang="fr-FR" sz="1100" b="0" dirty="0">
            <a:solidFill>
              <a:schemeClr val="tx2"/>
            </a:solidFill>
            <a:latin typeface="+mn-lt"/>
          </a:endParaRPr>
        </a:p>
      </dgm:t>
    </dgm:pt>
    <dgm:pt modelId="{DB546F52-0A30-448A-BC53-A8D77F8A17E0}" type="parTrans" cxnId="{D47FDFD2-6619-4671-92AE-8A32AD1A1F8C}">
      <dgm:prSet/>
      <dgm:spPr/>
      <dgm:t>
        <a:bodyPr/>
        <a:lstStyle/>
        <a:p>
          <a:endParaRPr lang="fr-FR"/>
        </a:p>
      </dgm:t>
    </dgm:pt>
    <dgm:pt modelId="{ED88F7FC-67F3-49F9-A56C-260A1BE9F502}" type="sibTrans" cxnId="{D47FDFD2-6619-4671-92AE-8A32AD1A1F8C}">
      <dgm:prSet/>
      <dgm:spPr/>
      <dgm:t>
        <a:bodyPr/>
        <a:lstStyle/>
        <a:p>
          <a:endParaRPr lang="fr-FR"/>
        </a:p>
      </dgm:t>
    </dgm:pt>
    <dgm:pt modelId="{334C9111-18C2-4FE4-B166-BB5003B9044A}">
      <dgm:prSet phldrT="[Texte]" custT="1"/>
      <dgm:spPr/>
      <dgm:t>
        <a:bodyPr/>
        <a:lstStyle/>
        <a:p>
          <a:pPr algn="r"/>
          <a:endParaRPr lang="fr-FR" sz="1100" dirty="0">
            <a:solidFill>
              <a:schemeClr val="tx2"/>
            </a:solidFill>
          </a:endParaRPr>
        </a:p>
      </dgm:t>
    </dgm:pt>
    <dgm:pt modelId="{CF0148A4-05CE-4FA1-BE40-23C664339D1B}" type="parTrans" cxnId="{E9B55F3C-9E34-4147-9173-19E781CEEDEB}">
      <dgm:prSet/>
      <dgm:spPr/>
      <dgm:t>
        <a:bodyPr/>
        <a:lstStyle/>
        <a:p>
          <a:endParaRPr lang="fr-FR"/>
        </a:p>
      </dgm:t>
    </dgm:pt>
    <dgm:pt modelId="{491252FB-F434-4C22-8EFC-44C376E067D1}" type="sibTrans" cxnId="{E9B55F3C-9E34-4147-9173-19E781CEEDEB}">
      <dgm:prSet/>
      <dgm:spPr/>
      <dgm:t>
        <a:bodyPr/>
        <a:lstStyle/>
        <a:p>
          <a:endParaRPr lang="fr-FR"/>
        </a:p>
      </dgm:t>
    </dgm:pt>
    <dgm:pt modelId="{4BB46EA3-36C5-4EF8-AD2E-299D953C12D6}">
      <dgm:prSet phldrT="[Texte]" custT="1"/>
      <dgm:spPr/>
      <dgm:t>
        <a:bodyPr/>
        <a:lstStyle/>
        <a:p>
          <a:endParaRPr lang="fr-FR" sz="1100" dirty="0">
            <a:solidFill>
              <a:schemeClr val="tx2"/>
            </a:solidFill>
          </a:endParaRPr>
        </a:p>
      </dgm:t>
    </dgm:pt>
    <dgm:pt modelId="{A92067B5-C08F-4EAE-8F57-E46F139CCDD1}" type="parTrans" cxnId="{3DC743D2-A7D6-4256-BE33-B3A6856E5C88}">
      <dgm:prSet/>
      <dgm:spPr/>
      <dgm:t>
        <a:bodyPr/>
        <a:lstStyle/>
        <a:p>
          <a:endParaRPr lang="fr-FR"/>
        </a:p>
      </dgm:t>
    </dgm:pt>
    <dgm:pt modelId="{BB181138-E6C3-4AF0-AA09-ABF382ED8938}" type="sibTrans" cxnId="{3DC743D2-A7D6-4256-BE33-B3A6856E5C88}">
      <dgm:prSet/>
      <dgm:spPr/>
      <dgm:t>
        <a:bodyPr/>
        <a:lstStyle/>
        <a:p>
          <a:endParaRPr lang="fr-FR"/>
        </a:p>
      </dgm:t>
    </dgm:pt>
    <dgm:pt modelId="{81498AEA-98B5-4739-93B5-13ED86AC738A}" type="pres">
      <dgm:prSet presAssocID="{638BD652-FD7F-4ECC-8953-6D8D8D7B038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0F3E67B-1AC6-49A1-93BA-7D18AE46F0A8}" type="pres">
      <dgm:prSet presAssocID="{638BD652-FD7F-4ECC-8953-6D8D8D7B038B}" presName="children" presStyleCnt="0"/>
      <dgm:spPr/>
    </dgm:pt>
    <dgm:pt modelId="{E02B128F-3E70-492A-B891-EC8497E83D49}" type="pres">
      <dgm:prSet presAssocID="{638BD652-FD7F-4ECC-8953-6D8D8D7B038B}" presName="child1group" presStyleCnt="0"/>
      <dgm:spPr/>
    </dgm:pt>
    <dgm:pt modelId="{937CD902-A68C-43CE-A2A4-16FE864FB7BD}" type="pres">
      <dgm:prSet presAssocID="{638BD652-FD7F-4ECC-8953-6D8D8D7B038B}" presName="child1" presStyleLbl="bgAcc1" presStyleIdx="0" presStyleCnt="4" custLinFactNeighborX="-28386" custLinFactNeighborY="12455"/>
      <dgm:spPr/>
      <dgm:t>
        <a:bodyPr/>
        <a:lstStyle/>
        <a:p>
          <a:endParaRPr lang="fr-FR"/>
        </a:p>
      </dgm:t>
    </dgm:pt>
    <dgm:pt modelId="{87FCF9EC-B310-4E3D-A0D4-EE07AC0CA91E}" type="pres">
      <dgm:prSet presAssocID="{638BD652-FD7F-4ECC-8953-6D8D8D7B038B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0F4FE9-5B3B-4845-B6BA-730792D2F75E}" type="pres">
      <dgm:prSet presAssocID="{638BD652-FD7F-4ECC-8953-6D8D8D7B038B}" presName="child2group" presStyleCnt="0"/>
      <dgm:spPr/>
    </dgm:pt>
    <dgm:pt modelId="{46250AC6-44F1-4C5D-93E3-B0E3014B701F}" type="pres">
      <dgm:prSet presAssocID="{638BD652-FD7F-4ECC-8953-6D8D8D7B038B}" presName="child2" presStyleLbl="bgAcc1" presStyleIdx="1" presStyleCnt="4" custLinFactNeighborX="26512" custLinFactNeighborY="12456"/>
      <dgm:spPr/>
      <dgm:t>
        <a:bodyPr/>
        <a:lstStyle/>
        <a:p>
          <a:endParaRPr lang="fr-FR"/>
        </a:p>
      </dgm:t>
    </dgm:pt>
    <dgm:pt modelId="{446A438B-EC93-4285-BFBE-9A632EEE86CC}" type="pres">
      <dgm:prSet presAssocID="{638BD652-FD7F-4ECC-8953-6D8D8D7B038B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D2BD17-C080-447B-8FCC-E9A5CA3985EF}" type="pres">
      <dgm:prSet presAssocID="{638BD652-FD7F-4ECC-8953-6D8D8D7B038B}" presName="child3group" presStyleCnt="0"/>
      <dgm:spPr/>
    </dgm:pt>
    <dgm:pt modelId="{F954C65A-1E07-4D89-8F32-90034641DF75}" type="pres">
      <dgm:prSet presAssocID="{638BD652-FD7F-4ECC-8953-6D8D8D7B038B}" presName="child3" presStyleLbl="bgAcc1" presStyleIdx="2" presStyleCnt="4" custLinFactNeighborX="24254" custLinFactNeighborY="-13049"/>
      <dgm:spPr/>
      <dgm:t>
        <a:bodyPr/>
        <a:lstStyle/>
        <a:p>
          <a:endParaRPr lang="fr-FR"/>
        </a:p>
      </dgm:t>
    </dgm:pt>
    <dgm:pt modelId="{D6F8B54C-08DA-4B38-9ED8-FD0A482E4D73}" type="pres">
      <dgm:prSet presAssocID="{638BD652-FD7F-4ECC-8953-6D8D8D7B038B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15BBF9-7263-49B8-A328-09AAE830E7F1}" type="pres">
      <dgm:prSet presAssocID="{638BD652-FD7F-4ECC-8953-6D8D8D7B038B}" presName="child4group" presStyleCnt="0"/>
      <dgm:spPr/>
    </dgm:pt>
    <dgm:pt modelId="{A0150BF3-61D5-4E52-8CF0-E254161740C3}" type="pres">
      <dgm:prSet presAssocID="{638BD652-FD7F-4ECC-8953-6D8D8D7B038B}" presName="child4" presStyleLbl="bgAcc1" presStyleIdx="3" presStyleCnt="4" custLinFactNeighborX="-23343" custLinFactNeighborY="-17940"/>
      <dgm:spPr/>
      <dgm:t>
        <a:bodyPr/>
        <a:lstStyle/>
        <a:p>
          <a:endParaRPr lang="fr-FR"/>
        </a:p>
      </dgm:t>
    </dgm:pt>
    <dgm:pt modelId="{41CBFB60-F79F-4808-95B6-8D6EEFA425F4}" type="pres">
      <dgm:prSet presAssocID="{638BD652-FD7F-4ECC-8953-6D8D8D7B038B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80DAC8-32B2-443A-B686-92F3CA504B3B}" type="pres">
      <dgm:prSet presAssocID="{638BD652-FD7F-4ECC-8953-6D8D8D7B038B}" presName="childPlaceholder" presStyleCnt="0"/>
      <dgm:spPr/>
    </dgm:pt>
    <dgm:pt modelId="{32C8A6F5-C851-4BD3-BBA4-C5A698DC49BB}" type="pres">
      <dgm:prSet presAssocID="{638BD652-FD7F-4ECC-8953-6D8D8D7B038B}" presName="circle" presStyleCnt="0"/>
      <dgm:spPr/>
    </dgm:pt>
    <dgm:pt modelId="{98829DD5-052A-433A-9A9C-741DD1D5C932}" type="pres">
      <dgm:prSet presAssocID="{638BD652-FD7F-4ECC-8953-6D8D8D7B038B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4955E5-3C29-4167-B56E-45ED733A90CC}" type="pres">
      <dgm:prSet presAssocID="{638BD652-FD7F-4ECC-8953-6D8D8D7B038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964906-5793-4152-9FD7-851C8A9B54AB}" type="pres">
      <dgm:prSet presAssocID="{638BD652-FD7F-4ECC-8953-6D8D8D7B038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2CF1EC-3008-4629-8284-D5BF93C1E18A}" type="pres">
      <dgm:prSet presAssocID="{638BD652-FD7F-4ECC-8953-6D8D8D7B038B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4B2FE8-D859-4D52-A778-1D7E267FB5EE}" type="pres">
      <dgm:prSet presAssocID="{638BD652-FD7F-4ECC-8953-6D8D8D7B038B}" presName="quadrantPlaceholder" presStyleCnt="0"/>
      <dgm:spPr/>
    </dgm:pt>
    <dgm:pt modelId="{BD6C7B2A-57C5-43A1-91ED-7B09CCE1597A}" type="pres">
      <dgm:prSet presAssocID="{638BD652-FD7F-4ECC-8953-6D8D8D7B038B}" presName="center1" presStyleLbl="fgShp" presStyleIdx="0" presStyleCnt="2"/>
      <dgm:spPr/>
    </dgm:pt>
    <dgm:pt modelId="{32205BBF-7B52-4DA9-BB81-EB3AE717DD96}" type="pres">
      <dgm:prSet presAssocID="{638BD652-FD7F-4ECC-8953-6D8D8D7B038B}" presName="center2" presStyleLbl="fgShp" presStyleIdx="1" presStyleCnt="2"/>
      <dgm:spPr/>
    </dgm:pt>
  </dgm:ptLst>
  <dgm:cxnLst>
    <dgm:cxn modelId="{3DC743D2-A7D6-4256-BE33-B3A6856E5C88}" srcId="{20AAA2F6-10D8-4DC1-B9ED-2567AC271B0A}" destId="{4BB46EA3-36C5-4EF8-AD2E-299D953C12D6}" srcOrd="0" destOrd="0" parTransId="{A92067B5-C08F-4EAE-8F57-E46F139CCDD1}" sibTransId="{BB181138-E6C3-4AF0-AA09-ABF382ED8938}"/>
    <dgm:cxn modelId="{31F9DCA7-5CE8-4C71-B951-53F7BE2D4332}" srcId="{638BD652-FD7F-4ECC-8953-6D8D8D7B038B}" destId="{B24A7992-B979-4DC6-B90D-470D3BD0EE29}" srcOrd="0" destOrd="0" parTransId="{FB8B66EA-A97E-41F4-87B7-5A42126F38F0}" sibTransId="{8AAD7788-F130-40CA-AE3A-78F3594D7653}"/>
    <dgm:cxn modelId="{8292018B-38D6-4A98-9893-4EC309B2E074}" type="presOf" srcId="{AC4DA752-32C0-4646-8165-097775A2DC7E}" destId="{937CD902-A68C-43CE-A2A4-16FE864FB7BD}" srcOrd="0" destOrd="0" presId="urn:microsoft.com/office/officeart/2005/8/layout/cycle4"/>
    <dgm:cxn modelId="{18953C1F-B8DB-432B-A01C-608F0D64CE27}" type="presOf" srcId="{4BDDB565-4A53-4F67-94FB-3ED05E41DEF0}" destId="{87FCF9EC-B310-4E3D-A0D4-EE07AC0CA91E}" srcOrd="1" destOrd="2" presId="urn:microsoft.com/office/officeart/2005/8/layout/cycle4"/>
    <dgm:cxn modelId="{42070759-82DB-40C4-9AFB-D989441664D8}" srcId="{638BD652-FD7F-4ECC-8953-6D8D8D7B038B}" destId="{5F6C890D-11A9-4489-8032-8E1E9175E77C}" srcOrd="2" destOrd="0" parTransId="{BF628E1A-6F58-44D0-BBD3-A23D609E43D5}" sibTransId="{C5E292E1-CE24-43F4-A0E4-DB60C06D3288}"/>
    <dgm:cxn modelId="{22507A94-25AC-476C-8B34-473A1C714B3F}" srcId="{5F6C890D-11A9-4489-8032-8E1E9175E77C}" destId="{0FBCEB76-666E-4826-A2C5-8880B5611956}" srcOrd="2" destOrd="0" parTransId="{1743C6B3-8B4E-45B3-9D8A-AE96CD4E4AFE}" sibTransId="{E2224FD8-2C2E-4BD0-87D6-2C8A3C473922}"/>
    <dgm:cxn modelId="{989E4B2C-F2A7-40E2-96D1-BC7356F12D64}" type="presOf" srcId="{638BD652-FD7F-4ECC-8953-6D8D8D7B038B}" destId="{81498AEA-98B5-4739-93B5-13ED86AC738A}" srcOrd="0" destOrd="0" presId="urn:microsoft.com/office/officeart/2005/8/layout/cycle4"/>
    <dgm:cxn modelId="{76212431-954F-486C-95E1-88F8766A569F}" type="presOf" srcId="{8841B91D-8417-492B-8C29-30407DE8AF46}" destId="{D6F8B54C-08DA-4B38-9ED8-FD0A482E4D73}" srcOrd="1" destOrd="0" presId="urn:microsoft.com/office/officeart/2005/8/layout/cycle4"/>
    <dgm:cxn modelId="{005170C4-5D01-4327-B55C-AA2E74FE474F}" srcId="{20AAA2F6-10D8-4DC1-B9ED-2567AC271B0A}" destId="{E5EB817B-FD0A-45DB-85D1-F793651F7104}" srcOrd="1" destOrd="0" parTransId="{260EAF5A-CB15-4791-9440-E53B96FACB07}" sibTransId="{5F6C3B19-F95E-4F93-8CA9-99A7AED4AD83}"/>
    <dgm:cxn modelId="{D0B2C4EA-06E1-4C1C-A326-B1C4EA181967}" type="presOf" srcId="{C2F31C14-E5BE-4004-AAF9-685426C3506F}" destId="{446A438B-EC93-4285-BFBE-9A632EEE86CC}" srcOrd="1" destOrd="2" presId="urn:microsoft.com/office/officeart/2005/8/layout/cycle4"/>
    <dgm:cxn modelId="{47E684FF-7723-4674-9BBE-4A855856363F}" srcId="{5F6C890D-11A9-4489-8032-8E1E9175E77C}" destId="{8841B91D-8417-492B-8C29-30407DE8AF46}" srcOrd="0" destOrd="0" parTransId="{9C044347-BB37-4E14-8D7F-2F3CB29CCC05}" sibTransId="{E17EC6C8-C0D4-499C-8FC9-45FD6F0BB225}"/>
    <dgm:cxn modelId="{D87E59ED-9536-4364-95E5-39F08263C3B9}" type="presOf" srcId="{E5E02BE3-FDB4-4B8D-975A-9C32E9D1F330}" destId="{A0150BF3-61D5-4E52-8CF0-E254161740C3}" srcOrd="0" destOrd="2" presId="urn:microsoft.com/office/officeart/2005/8/layout/cycle4"/>
    <dgm:cxn modelId="{60CB53A0-7349-42FF-9D71-127D195DCEF9}" type="presOf" srcId="{20AAA2F6-10D8-4DC1-B9ED-2567AC271B0A}" destId="{272CF1EC-3008-4629-8284-D5BF93C1E18A}" srcOrd="0" destOrd="0" presId="urn:microsoft.com/office/officeart/2005/8/layout/cycle4"/>
    <dgm:cxn modelId="{5A410B1F-72EA-4C0B-88D1-BD842AAE3999}" type="presOf" srcId="{87647DF7-0342-49AB-B8E3-91250FFE11B4}" destId="{87FCF9EC-B310-4E3D-A0D4-EE07AC0CA91E}" srcOrd="1" destOrd="1" presId="urn:microsoft.com/office/officeart/2005/8/layout/cycle4"/>
    <dgm:cxn modelId="{85DB5264-FCC9-4D2C-97C9-48BF9A86AC09}" srcId="{638BD652-FD7F-4ECC-8953-6D8D8D7B038B}" destId="{8ACF8076-9D8A-44EA-B8F9-F7C0828BADF0}" srcOrd="1" destOrd="0" parTransId="{AE165406-8696-4461-83C0-345E37BE44A6}" sibTransId="{D8627FDE-2538-4CE1-BD33-8E2CF6DC8BFD}"/>
    <dgm:cxn modelId="{8B74E4EF-03B4-474C-926F-CF23DAE17B61}" type="presOf" srcId="{629739D9-749F-4A3C-BF1C-685CEA0FD4CE}" destId="{A0150BF3-61D5-4E52-8CF0-E254161740C3}" srcOrd="0" destOrd="3" presId="urn:microsoft.com/office/officeart/2005/8/layout/cycle4"/>
    <dgm:cxn modelId="{3FE68DEF-F084-4EC3-B171-EACDB4D17E6B}" type="presOf" srcId="{8841B91D-8417-492B-8C29-30407DE8AF46}" destId="{F954C65A-1E07-4D89-8F32-90034641DF75}" srcOrd="0" destOrd="0" presId="urn:microsoft.com/office/officeart/2005/8/layout/cycle4"/>
    <dgm:cxn modelId="{B1D58694-42E0-4414-95FA-4B37E4CCCC74}" type="presOf" srcId="{E5EB817B-FD0A-45DB-85D1-F793651F7104}" destId="{A0150BF3-61D5-4E52-8CF0-E254161740C3}" srcOrd="0" destOrd="1" presId="urn:microsoft.com/office/officeart/2005/8/layout/cycle4"/>
    <dgm:cxn modelId="{595E9AA7-0564-4F61-82BE-91EDCAE3F0EF}" type="presOf" srcId="{AC4DA752-32C0-4646-8165-097775A2DC7E}" destId="{87FCF9EC-B310-4E3D-A0D4-EE07AC0CA91E}" srcOrd="1" destOrd="0" presId="urn:microsoft.com/office/officeart/2005/8/layout/cycle4"/>
    <dgm:cxn modelId="{06BB49FA-D323-4BC1-80F5-225503864489}" type="presOf" srcId="{C2F31C14-E5BE-4004-AAF9-685426C3506F}" destId="{46250AC6-44F1-4C5D-93E3-B0E3014B701F}" srcOrd="0" destOrd="2" presId="urn:microsoft.com/office/officeart/2005/8/layout/cycle4"/>
    <dgm:cxn modelId="{7290C5EA-6BE9-4ADF-981A-3DC5F28F7CA2}" type="presOf" srcId="{4BDDB565-4A53-4F67-94FB-3ED05E41DEF0}" destId="{937CD902-A68C-43CE-A2A4-16FE864FB7BD}" srcOrd="0" destOrd="2" presId="urn:microsoft.com/office/officeart/2005/8/layout/cycle4"/>
    <dgm:cxn modelId="{63F15BC4-6E46-4B6A-B171-7C7FE91951C9}" srcId="{5F6C890D-11A9-4489-8032-8E1E9175E77C}" destId="{6172456F-67A7-4A96-A2E2-CCA84FE8D486}" srcOrd="1" destOrd="0" parTransId="{28C696AC-1DDA-41BB-B0B7-453FB5449AD6}" sibTransId="{4C54CBDC-24CE-4D9E-8569-269C84E10A2E}"/>
    <dgm:cxn modelId="{D47FDFD2-6619-4671-92AE-8A32AD1A1F8C}" srcId="{B24A7992-B979-4DC6-B90D-470D3BD0EE29}" destId="{87647DF7-0342-49AB-B8E3-91250FFE11B4}" srcOrd="1" destOrd="0" parTransId="{DB546F52-0A30-448A-BC53-A8D77F8A17E0}" sibTransId="{ED88F7FC-67F3-49F9-A56C-260A1BE9F502}"/>
    <dgm:cxn modelId="{018C498E-267E-44E6-B6C7-6BF482B2EE41}" srcId="{20AAA2F6-10D8-4DC1-B9ED-2567AC271B0A}" destId="{629739D9-749F-4A3C-BF1C-685CEA0FD4CE}" srcOrd="3" destOrd="0" parTransId="{9E48A36B-D1D5-44B3-8225-139AA223F4C4}" sibTransId="{58F34545-FFE5-458F-9BD9-7F3889BED53E}"/>
    <dgm:cxn modelId="{DA6BEC12-A988-4E3F-9F97-4C535C4F9792}" type="presOf" srcId="{B24A7992-B979-4DC6-B90D-470D3BD0EE29}" destId="{98829DD5-052A-433A-9A9C-741DD1D5C932}" srcOrd="0" destOrd="0" presId="urn:microsoft.com/office/officeart/2005/8/layout/cycle4"/>
    <dgm:cxn modelId="{34D0FA5B-20BD-444D-A1BA-1E265D46BEDC}" type="presOf" srcId="{5F6C890D-11A9-4489-8032-8E1E9175E77C}" destId="{E9964906-5793-4152-9FD7-851C8A9B54AB}" srcOrd="0" destOrd="0" presId="urn:microsoft.com/office/officeart/2005/8/layout/cycle4"/>
    <dgm:cxn modelId="{3DD634D2-7F7D-4473-AE7F-9B29B4CEBD97}" type="presOf" srcId="{68E13629-EC8D-44D7-8434-C4D0C6E20A1D}" destId="{46250AC6-44F1-4C5D-93E3-B0E3014B701F}" srcOrd="0" destOrd="0" presId="urn:microsoft.com/office/officeart/2005/8/layout/cycle4"/>
    <dgm:cxn modelId="{11FB47B2-1BC8-46C1-B872-AC2001012203}" type="presOf" srcId="{334C9111-18C2-4FE4-B166-BB5003B9044A}" destId="{46250AC6-44F1-4C5D-93E3-B0E3014B701F}" srcOrd="0" destOrd="1" presId="urn:microsoft.com/office/officeart/2005/8/layout/cycle4"/>
    <dgm:cxn modelId="{3183C593-5638-470F-9115-20938A2D65EC}" srcId="{8ACF8076-9D8A-44EA-B8F9-F7C0828BADF0}" destId="{68E13629-EC8D-44D7-8434-C4D0C6E20A1D}" srcOrd="0" destOrd="0" parTransId="{7AFF6009-E1D3-4850-A24B-C908B8A30B5D}" sibTransId="{BC57E371-8B43-495C-BA66-9BD44270222D}"/>
    <dgm:cxn modelId="{62E33BBE-E9E2-4BE1-98B0-B33BEBD3F9C8}" type="presOf" srcId="{E5E02BE3-FDB4-4B8D-975A-9C32E9D1F330}" destId="{41CBFB60-F79F-4808-95B6-8D6EEFA425F4}" srcOrd="1" destOrd="2" presId="urn:microsoft.com/office/officeart/2005/8/layout/cycle4"/>
    <dgm:cxn modelId="{2B2E9F10-D341-475A-97B6-5BC41E800676}" type="presOf" srcId="{4BB46EA3-36C5-4EF8-AD2E-299D953C12D6}" destId="{41CBFB60-F79F-4808-95B6-8D6EEFA425F4}" srcOrd="1" destOrd="0" presId="urn:microsoft.com/office/officeart/2005/8/layout/cycle4"/>
    <dgm:cxn modelId="{004333D9-D6B6-4C3B-98E2-87EC77AAC97C}" type="presOf" srcId="{87647DF7-0342-49AB-B8E3-91250FFE11B4}" destId="{937CD902-A68C-43CE-A2A4-16FE864FB7BD}" srcOrd="0" destOrd="1" presId="urn:microsoft.com/office/officeart/2005/8/layout/cycle4"/>
    <dgm:cxn modelId="{E9B55F3C-9E34-4147-9173-19E781CEEDEB}" srcId="{8ACF8076-9D8A-44EA-B8F9-F7C0828BADF0}" destId="{334C9111-18C2-4FE4-B166-BB5003B9044A}" srcOrd="1" destOrd="0" parTransId="{CF0148A4-05CE-4FA1-BE40-23C664339D1B}" sibTransId="{491252FB-F434-4C22-8EFC-44C376E067D1}"/>
    <dgm:cxn modelId="{7FE1A8E6-7FE8-4BCF-BFF3-A16C8033157B}" srcId="{638BD652-FD7F-4ECC-8953-6D8D8D7B038B}" destId="{20AAA2F6-10D8-4DC1-B9ED-2567AC271B0A}" srcOrd="3" destOrd="0" parTransId="{A479DF4B-D416-4B93-947B-BBFBC071693F}" sibTransId="{42E80BD5-7B0E-4410-AB16-24160D31C743}"/>
    <dgm:cxn modelId="{CAFBCD7D-0F82-43AC-ADBC-8D4980B8CB8A}" type="presOf" srcId="{4BB46EA3-36C5-4EF8-AD2E-299D953C12D6}" destId="{A0150BF3-61D5-4E52-8CF0-E254161740C3}" srcOrd="0" destOrd="0" presId="urn:microsoft.com/office/officeart/2005/8/layout/cycle4"/>
    <dgm:cxn modelId="{9EEBC9AD-CD42-49B6-B28F-16F5E5EE90F7}" type="presOf" srcId="{0FBCEB76-666E-4826-A2C5-8880B5611956}" destId="{D6F8B54C-08DA-4B38-9ED8-FD0A482E4D73}" srcOrd="1" destOrd="2" presId="urn:microsoft.com/office/officeart/2005/8/layout/cycle4"/>
    <dgm:cxn modelId="{70183583-3B08-4A3F-8AE5-09B34B5D784D}" type="presOf" srcId="{334C9111-18C2-4FE4-B166-BB5003B9044A}" destId="{446A438B-EC93-4285-BFBE-9A632EEE86CC}" srcOrd="1" destOrd="1" presId="urn:microsoft.com/office/officeart/2005/8/layout/cycle4"/>
    <dgm:cxn modelId="{E5B8323B-D9F3-4C29-A813-67434FB7A8BE}" type="presOf" srcId="{8ACF8076-9D8A-44EA-B8F9-F7C0828BADF0}" destId="{064955E5-3C29-4167-B56E-45ED733A90CC}" srcOrd="0" destOrd="0" presId="urn:microsoft.com/office/officeart/2005/8/layout/cycle4"/>
    <dgm:cxn modelId="{497F1556-A9B4-4206-9FC5-9CC1BD8A845D}" srcId="{20AAA2F6-10D8-4DC1-B9ED-2567AC271B0A}" destId="{E5E02BE3-FDB4-4B8D-975A-9C32E9D1F330}" srcOrd="2" destOrd="0" parTransId="{879B5639-4CCF-4EA0-ABF8-0FDF7A440D78}" sibTransId="{3B9F8C7A-5A33-4FB0-800F-98CE349D3334}"/>
    <dgm:cxn modelId="{3FFC6FC6-6C64-4EC8-ACA8-3EF4156816FD}" type="presOf" srcId="{629739D9-749F-4A3C-BF1C-685CEA0FD4CE}" destId="{41CBFB60-F79F-4808-95B6-8D6EEFA425F4}" srcOrd="1" destOrd="3" presId="urn:microsoft.com/office/officeart/2005/8/layout/cycle4"/>
    <dgm:cxn modelId="{9E72095F-2CBD-46EB-85DE-B7B8F38B5305}" srcId="{B24A7992-B979-4DC6-B90D-470D3BD0EE29}" destId="{4BDDB565-4A53-4F67-94FB-3ED05E41DEF0}" srcOrd="2" destOrd="0" parTransId="{E7A36CBC-1272-4B93-9163-BA0F9C1AF0AC}" sibTransId="{E063DA15-F526-4E8E-BFA8-C4BA38E343B5}"/>
    <dgm:cxn modelId="{1DAD87C1-A4A3-42F2-941B-7BA171D7FCCE}" type="presOf" srcId="{68E13629-EC8D-44D7-8434-C4D0C6E20A1D}" destId="{446A438B-EC93-4285-BFBE-9A632EEE86CC}" srcOrd="1" destOrd="0" presId="urn:microsoft.com/office/officeart/2005/8/layout/cycle4"/>
    <dgm:cxn modelId="{02F7E571-D41F-4E97-BD2F-A44BF803B058}" type="presOf" srcId="{6172456F-67A7-4A96-A2E2-CCA84FE8D486}" destId="{D6F8B54C-08DA-4B38-9ED8-FD0A482E4D73}" srcOrd="1" destOrd="1" presId="urn:microsoft.com/office/officeart/2005/8/layout/cycle4"/>
    <dgm:cxn modelId="{C91D7791-F012-40B1-AF55-EBE8F519922C}" srcId="{B24A7992-B979-4DC6-B90D-470D3BD0EE29}" destId="{AC4DA752-32C0-4646-8165-097775A2DC7E}" srcOrd="0" destOrd="0" parTransId="{6008C9B7-5375-4E62-B9D6-F1993C3A18B3}" sibTransId="{4D990ED1-AA9E-4067-AE81-063A6CE7199B}"/>
    <dgm:cxn modelId="{65B9444B-F122-4AE8-8930-F4CA4176235B}" type="presOf" srcId="{E5EB817B-FD0A-45DB-85D1-F793651F7104}" destId="{41CBFB60-F79F-4808-95B6-8D6EEFA425F4}" srcOrd="1" destOrd="1" presId="urn:microsoft.com/office/officeart/2005/8/layout/cycle4"/>
    <dgm:cxn modelId="{18B84533-0415-4F43-AF1C-BCBB0E6B4B0A}" type="presOf" srcId="{6172456F-67A7-4A96-A2E2-CCA84FE8D486}" destId="{F954C65A-1E07-4D89-8F32-90034641DF75}" srcOrd="0" destOrd="1" presId="urn:microsoft.com/office/officeart/2005/8/layout/cycle4"/>
    <dgm:cxn modelId="{7B68EAD1-C603-4A9C-80D9-8EB1F5AF110B}" type="presOf" srcId="{0FBCEB76-666E-4826-A2C5-8880B5611956}" destId="{F954C65A-1E07-4D89-8F32-90034641DF75}" srcOrd="0" destOrd="2" presId="urn:microsoft.com/office/officeart/2005/8/layout/cycle4"/>
    <dgm:cxn modelId="{29DDF74E-DB3A-4A8E-BC2A-75AD26369FCD}" srcId="{8ACF8076-9D8A-44EA-B8F9-F7C0828BADF0}" destId="{C2F31C14-E5BE-4004-AAF9-685426C3506F}" srcOrd="2" destOrd="0" parTransId="{A5880261-7AB9-4A35-85AB-823A6BA52880}" sibTransId="{D2BE9E85-A622-4A5F-A3C9-A4AAE9F37C05}"/>
    <dgm:cxn modelId="{5DEEE4E5-4552-44C6-AA38-AEE88435ECF5}" type="presParOf" srcId="{81498AEA-98B5-4739-93B5-13ED86AC738A}" destId="{60F3E67B-1AC6-49A1-93BA-7D18AE46F0A8}" srcOrd="0" destOrd="0" presId="urn:microsoft.com/office/officeart/2005/8/layout/cycle4"/>
    <dgm:cxn modelId="{90D8F3C4-BAAD-483B-AFBA-22B30C24A22D}" type="presParOf" srcId="{60F3E67B-1AC6-49A1-93BA-7D18AE46F0A8}" destId="{E02B128F-3E70-492A-B891-EC8497E83D49}" srcOrd="0" destOrd="0" presId="urn:microsoft.com/office/officeart/2005/8/layout/cycle4"/>
    <dgm:cxn modelId="{74FF72DC-01FB-41CD-A414-1A20AF2F1375}" type="presParOf" srcId="{E02B128F-3E70-492A-B891-EC8497E83D49}" destId="{937CD902-A68C-43CE-A2A4-16FE864FB7BD}" srcOrd="0" destOrd="0" presId="urn:microsoft.com/office/officeart/2005/8/layout/cycle4"/>
    <dgm:cxn modelId="{917210EC-8B67-4AEB-9D0D-4DA620DF71C4}" type="presParOf" srcId="{E02B128F-3E70-492A-B891-EC8497E83D49}" destId="{87FCF9EC-B310-4E3D-A0D4-EE07AC0CA91E}" srcOrd="1" destOrd="0" presId="urn:microsoft.com/office/officeart/2005/8/layout/cycle4"/>
    <dgm:cxn modelId="{5048E046-CA23-42D7-BB1F-EFD08F5A7088}" type="presParOf" srcId="{60F3E67B-1AC6-49A1-93BA-7D18AE46F0A8}" destId="{020F4FE9-5B3B-4845-B6BA-730792D2F75E}" srcOrd="1" destOrd="0" presId="urn:microsoft.com/office/officeart/2005/8/layout/cycle4"/>
    <dgm:cxn modelId="{E7090601-2139-4CF4-A154-E7346602EBB3}" type="presParOf" srcId="{020F4FE9-5B3B-4845-B6BA-730792D2F75E}" destId="{46250AC6-44F1-4C5D-93E3-B0E3014B701F}" srcOrd="0" destOrd="0" presId="urn:microsoft.com/office/officeart/2005/8/layout/cycle4"/>
    <dgm:cxn modelId="{25C26AE6-B246-4FE8-96E5-12227CB79BE9}" type="presParOf" srcId="{020F4FE9-5B3B-4845-B6BA-730792D2F75E}" destId="{446A438B-EC93-4285-BFBE-9A632EEE86CC}" srcOrd="1" destOrd="0" presId="urn:microsoft.com/office/officeart/2005/8/layout/cycle4"/>
    <dgm:cxn modelId="{B299F82A-1394-4D8B-A79E-DA22310B2B35}" type="presParOf" srcId="{60F3E67B-1AC6-49A1-93BA-7D18AE46F0A8}" destId="{D8D2BD17-C080-447B-8FCC-E9A5CA3985EF}" srcOrd="2" destOrd="0" presId="urn:microsoft.com/office/officeart/2005/8/layout/cycle4"/>
    <dgm:cxn modelId="{4634283F-901E-49D9-B698-9475EB8B502F}" type="presParOf" srcId="{D8D2BD17-C080-447B-8FCC-E9A5CA3985EF}" destId="{F954C65A-1E07-4D89-8F32-90034641DF75}" srcOrd="0" destOrd="0" presId="urn:microsoft.com/office/officeart/2005/8/layout/cycle4"/>
    <dgm:cxn modelId="{FDC51509-2DD4-4570-B58E-5A0B6543D23A}" type="presParOf" srcId="{D8D2BD17-C080-447B-8FCC-E9A5CA3985EF}" destId="{D6F8B54C-08DA-4B38-9ED8-FD0A482E4D73}" srcOrd="1" destOrd="0" presId="urn:microsoft.com/office/officeart/2005/8/layout/cycle4"/>
    <dgm:cxn modelId="{F7FE2D60-9345-4380-B61F-0057103CAEC3}" type="presParOf" srcId="{60F3E67B-1AC6-49A1-93BA-7D18AE46F0A8}" destId="{FA15BBF9-7263-49B8-A328-09AAE830E7F1}" srcOrd="3" destOrd="0" presId="urn:microsoft.com/office/officeart/2005/8/layout/cycle4"/>
    <dgm:cxn modelId="{8ED2AA3C-1BD5-484F-B9FB-669237C0540D}" type="presParOf" srcId="{FA15BBF9-7263-49B8-A328-09AAE830E7F1}" destId="{A0150BF3-61D5-4E52-8CF0-E254161740C3}" srcOrd="0" destOrd="0" presId="urn:microsoft.com/office/officeart/2005/8/layout/cycle4"/>
    <dgm:cxn modelId="{1914C034-5324-4921-B9A6-BBD5B74D81B1}" type="presParOf" srcId="{FA15BBF9-7263-49B8-A328-09AAE830E7F1}" destId="{41CBFB60-F79F-4808-95B6-8D6EEFA425F4}" srcOrd="1" destOrd="0" presId="urn:microsoft.com/office/officeart/2005/8/layout/cycle4"/>
    <dgm:cxn modelId="{F0EA496B-FA26-4818-AE6A-169CADD3C1B1}" type="presParOf" srcId="{60F3E67B-1AC6-49A1-93BA-7D18AE46F0A8}" destId="{B680DAC8-32B2-443A-B686-92F3CA504B3B}" srcOrd="4" destOrd="0" presId="urn:microsoft.com/office/officeart/2005/8/layout/cycle4"/>
    <dgm:cxn modelId="{B8796721-069D-43FE-B4EC-372B9BBF5C73}" type="presParOf" srcId="{81498AEA-98B5-4739-93B5-13ED86AC738A}" destId="{32C8A6F5-C851-4BD3-BBA4-C5A698DC49BB}" srcOrd="1" destOrd="0" presId="urn:microsoft.com/office/officeart/2005/8/layout/cycle4"/>
    <dgm:cxn modelId="{299D90E7-2755-4158-9AF1-DB544AE99B65}" type="presParOf" srcId="{32C8A6F5-C851-4BD3-BBA4-C5A698DC49BB}" destId="{98829DD5-052A-433A-9A9C-741DD1D5C932}" srcOrd="0" destOrd="0" presId="urn:microsoft.com/office/officeart/2005/8/layout/cycle4"/>
    <dgm:cxn modelId="{D077C513-90DF-4D51-8490-F3A9072196E2}" type="presParOf" srcId="{32C8A6F5-C851-4BD3-BBA4-C5A698DC49BB}" destId="{064955E5-3C29-4167-B56E-45ED733A90CC}" srcOrd="1" destOrd="0" presId="urn:microsoft.com/office/officeart/2005/8/layout/cycle4"/>
    <dgm:cxn modelId="{3FCC0241-3951-413B-87D1-43884C4DA1D5}" type="presParOf" srcId="{32C8A6F5-C851-4BD3-BBA4-C5A698DC49BB}" destId="{E9964906-5793-4152-9FD7-851C8A9B54AB}" srcOrd="2" destOrd="0" presId="urn:microsoft.com/office/officeart/2005/8/layout/cycle4"/>
    <dgm:cxn modelId="{DF49867E-01A0-4B88-9BBD-40E42AF732A3}" type="presParOf" srcId="{32C8A6F5-C851-4BD3-BBA4-C5A698DC49BB}" destId="{272CF1EC-3008-4629-8284-D5BF93C1E18A}" srcOrd="3" destOrd="0" presId="urn:microsoft.com/office/officeart/2005/8/layout/cycle4"/>
    <dgm:cxn modelId="{6D6B579F-F400-4B66-98D2-3901BA4FFEBE}" type="presParOf" srcId="{32C8A6F5-C851-4BD3-BBA4-C5A698DC49BB}" destId="{2E4B2FE8-D859-4D52-A778-1D7E267FB5EE}" srcOrd="4" destOrd="0" presId="urn:microsoft.com/office/officeart/2005/8/layout/cycle4"/>
    <dgm:cxn modelId="{4A24A793-35E3-4EA3-A23B-4E32A0A285EC}" type="presParOf" srcId="{81498AEA-98B5-4739-93B5-13ED86AC738A}" destId="{BD6C7B2A-57C5-43A1-91ED-7B09CCE1597A}" srcOrd="2" destOrd="0" presId="urn:microsoft.com/office/officeart/2005/8/layout/cycle4"/>
    <dgm:cxn modelId="{96C5B004-641D-49ED-A6AF-8AA67F664E4A}" type="presParOf" srcId="{81498AEA-98B5-4739-93B5-13ED86AC738A}" destId="{32205BBF-7B52-4DA9-BB81-EB3AE717DD9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54C65A-1E07-4D89-8F32-90034641DF75}">
      <dsp:nvSpPr>
        <dsp:cNvPr id="0" name=""/>
        <dsp:cNvSpPr/>
      </dsp:nvSpPr>
      <dsp:spPr>
        <a:xfrm>
          <a:off x="4852839" y="2673819"/>
          <a:ext cx="2069535" cy="1340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61436"/>
              <a:satOff val="-7560"/>
              <a:lumOff val="420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>
              <a:solidFill>
                <a:schemeClr val="tx2"/>
              </a:solidFill>
            </a:rPr>
            <a:t>Facilité de mise en place des conseils</a:t>
          </a:r>
          <a:endParaRPr lang="fr-FR" sz="1100" kern="1200" dirty="0">
            <a:solidFill>
              <a:schemeClr val="tx2"/>
            </a:solidFill>
          </a:endParaRPr>
        </a:p>
        <a:p>
          <a:pPr marL="57150" lvl="1" indent="-57150" algn="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>
            <a:solidFill>
              <a:schemeClr val="tx2"/>
            </a:solidFill>
          </a:endParaRPr>
        </a:p>
        <a:p>
          <a:pPr marL="57150" lvl="1" indent="-57150" algn="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>
              <a:solidFill>
                <a:schemeClr val="tx2"/>
              </a:solidFill>
            </a:rPr>
            <a:t>Répercussions visibles et concrètes</a:t>
          </a:r>
          <a:endParaRPr lang="fr-FR" sz="1100" kern="1200" dirty="0">
            <a:solidFill>
              <a:schemeClr val="tx2"/>
            </a:solidFill>
          </a:endParaRPr>
        </a:p>
      </dsp:txBody>
      <dsp:txXfrm>
        <a:off x="5503147" y="3038415"/>
        <a:ext cx="1389778" cy="946546"/>
      </dsp:txXfrm>
    </dsp:sp>
    <dsp:sp modelId="{A0150BF3-61D5-4E52-8CF0-E254161740C3}">
      <dsp:nvSpPr>
        <dsp:cNvPr id="0" name=""/>
        <dsp:cNvSpPr/>
      </dsp:nvSpPr>
      <dsp:spPr>
        <a:xfrm>
          <a:off x="491191" y="2608251"/>
          <a:ext cx="2069535" cy="1340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80718"/>
              <a:satOff val="-3780"/>
              <a:lumOff val="210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>
            <a:solidFill>
              <a:schemeClr val="tx2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>
              <a:solidFill>
                <a:schemeClr val="tx2"/>
              </a:solidFill>
            </a:rPr>
            <a:t> Dans l’interlocuteur</a:t>
          </a:r>
          <a:endParaRPr lang="fr-FR" sz="1100" kern="1200" dirty="0">
            <a:solidFill>
              <a:schemeClr val="tx2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>
            <a:solidFill>
              <a:schemeClr val="tx2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>
              <a:solidFill>
                <a:schemeClr val="tx2"/>
              </a:solidFill>
            </a:rPr>
            <a:t>Dans l’institution</a:t>
          </a:r>
          <a:endParaRPr lang="fr-FR" sz="1100" kern="1200" dirty="0">
            <a:solidFill>
              <a:schemeClr val="tx2"/>
            </a:solidFill>
          </a:endParaRPr>
        </a:p>
      </dsp:txBody>
      <dsp:txXfrm>
        <a:off x="520639" y="2972846"/>
        <a:ext cx="1389778" cy="946546"/>
      </dsp:txXfrm>
    </dsp:sp>
    <dsp:sp modelId="{46250AC6-44F1-4C5D-93E3-B0E3014B701F}">
      <dsp:nvSpPr>
        <dsp:cNvPr id="0" name=""/>
        <dsp:cNvSpPr/>
      </dsp:nvSpPr>
      <dsp:spPr>
        <a:xfrm>
          <a:off x="4899569" y="166983"/>
          <a:ext cx="2069535" cy="1340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180718"/>
              <a:satOff val="-3780"/>
              <a:lumOff val="210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>
              <a:solidFill>
                <a:schemeClr val="tx2"/>
              </a:solidFill>
            </a:rPr>
            <a:t>Personnalisation des conseils</a:t>
          </a:r>
          <a:endParaRPr lang="fr-FR" sz="1100" kern="1200" dirty="0">
            <a:solidFill>
              <a:schemeClr val="tx2"/>
            </a:solidFill>
          </a:endParaRPr>
        </a:p>
        <a:p>
          <a:pPr marL="57150" lvl="1" indent="-57150" algn="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>
            <a:solidFill>
              <a:schemeClr val="tx2"/>
            </a:solidFill>
          </a:endParaRPr>
        </a:p>
        <a:p>
          <a:pPr marL="57150" lvl="1" indent="-57150" algn="r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>
              <a:solidFill>
                <a:schemeClr val="tx2"/>
              </a:solidFill>
            </a:rPr>
            <a:t>Argumentaire ciblé</a:t>
          </a:r>
          <a:endParaRPr lang="fr-FR" sz="1100" kern="1200" dirty="0">
            <a:solidFill>
              <a:schemeClr val="tx2"/>
            </a:solidFill>
          </a:endParaRPr>
        </a:p>
      </dsp:txBody>
      <dsp:txXfrm>
        <a:off x="5549877" y="196431"/>
        <a:ext cx="1389778" cy="946546"/>
      </dsp:txXfrm>
    </dsp:sp>
    <dsp:sp modelId="{937CD902-A68C-43CE-A2A4-16FE864FB7BD}">
      <dsp:nvSpPr>
        <dsp:cNvPr id="0" name=""/>
        <dsp:cNvSpPr/>
      </dsp:nvSpPr>
      <dsp:spPr>
        <a:xfrm>
          <a:off x="386825" y="166970"/>
          <a:ext cx="2069535" cy="1340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b="0" kern="1200" dirty="0" smtClean="0">
              <a:solidFill>
                <a:schemeClr val="tx2"/>
              </a:solidFill>
              <a:latin typeface="+mn-lt"/>
            </a:rPr>
            <a:t> Aspect social : convivialité, humour</a:t>
          </a:r>
          <a:endParaRPr lang="fr-FR" sz="1100" b="0" kern="1200" dirty="0">
            <a:solidFill>
              <a:schemeClr val="tx2"/>
            </a:solidFill>
            <a:latin typeface="+mn-lt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b="0" kern="1200" dirty="0">
            <a:solidFill>
              <a:schemeClr val="tx2"/>
            </a:solidFill>
            <a:latin typeface="+mn-lt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b="0" kern="1200" dirty="0" smtClean="0">
              <a:solidFill>
                <a:schemeClr val="tx2"/>
              </a:solidFill>
              <a:latin typeface="+mn-lt"/>
            </a:rPr>
            <a:t> Valorisation des savoir-faire </a:t>
          </a:r>
          <a:endParaRPr lang="fr-FR" sz="1100" b="0" kern="1200" dirty="0">
            <a:solidFill>
              <a:schemeClr val="tx2"/>
            </a:solidFill>
            <a:latin typeface="+mn-lt"/>
          </a:endParaRPr>
        </a:p>
      </dsp:txBody>
      <dsp:txXfrm>
        <a:off x="416273" y="196418"/>
        <a:ext cx="1389778" cy="946546"/>
      </dsp:txXfrm>
    </dsp:sp>
    <dsp:sp modelId="{98829DD5-052A-433A-9A9C-741DD1D5C932}">
      <dsp:nvSpPr>
        <dsp:cNvPr id="0" name=""/>
        <dsp:cNvSpPr/>
      </dsp:nvSpPr>
      <dsp:spPr>
        <a:xfrm>
          <a:off x="1841477" y="238792"/>
          <a:ext cx="1813985" cy="1813985"/>
        </a:xfrm>
        <a:prstGeom prst="pieWedg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Être écouté</a:t>
          </a:r>
          <a:endParaRPr lang="fr-FR" sz="1800" kern="1200" dirty="0"/>
        </a:p>
      </dsp:txBody>
      <dsp:txXfrm>
        <a:off x="2372781" y="770096"/>
        <a:ext cx="1282681" cy="1282681"/>
      </dsp:txXfrm>
    </dsp:sp>
    <dsp:sp modelId="{064955E5-3C29-4167-B56E-45ED733A90CC}">
      <dsp:nvSpPr>
        <dsp:cNvPr id="0" name=""/>
        <dsp:cNvSpPr/>
      </dsp:nvSpPr>
      <dsp:spPr>
        <a:xfrm rot="5400000">
          <a:off x="3739249" y="238792"/>
          <a:ext cx="1813985" cy="1813985"/>
        </a:xfrm>
        <a:prstGeom prst="pieWedge">
          <a:avLst/>
        </a:prstGeom>
        <a:solidFill>
          <a:schemeClr val="accent1">
            <a:shade val="50000"/>
            <a:hueOff val="180718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Être compris</a:t>
          </a:r>
          <a:endParaRPr lang="fr-FR" sz="1800" kern="1200" dirty="0"/>
        </a:p>
      </dsp:txBody>
      <dsp:txXfrm rot="-5400000">
        <a:off x="3739249" y="770096"/>
        <a:ext cx="1282681" cy="1282681"/>
      </dsp:txXfrm>
    </dsp:sp>
    <dsp:sp modelId="{E9964906-5793-4152-9FD7-851C8A9B54AB}">
      <dsp:nvSpPr>
        <dsp:cNvPr id="0" name=""/>
        <dsp:cNvSpPr/>
      </dsp:nvSpPr>
      <dsp:spPr>
        <a:xfrm rot="10800000">
          <a:off x="3739249" y="2136564"/>
          <a:ext cx="1813985" cy="1813985"/>
        </a:xfrm>
        <a:prstGeom prst="pieWedge">
          <a:avLst/>
        </a:prstGeom>
        <a:solidFill>
          <a:schemeClr val="accent1">
            <a:shade val="50000"/>
            <a:hueOff val="361436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Avoir envie</a:t>
          </a:r>
          <a:endParaRPr lang="fr-FR" sz="1800" kern="1200" dirty="0"/>
        </a:p>
      </dsp:txBody>
      <dsp:txXfrm rot="10800000">
        <a:off x="3739249" y="2136564"/>
        <a:ext cx="1282681" cy="1282681"/>
      </dsp:txXfrm>
    </dsp:sp>
    <dsp:sp modelId="{272CF1EC-3008-4629-8284-D5BF93C1E18A}">
      <dsp:nvSpPr>
        <dsp:cNvPr id="0" name=""/>
        <dsp:cNvSpPr/>
      </dsp:nvSpPr>
      <dsp:spPr>
        <a:xfrm rot="16200000">
          <a:off x="1841477" y="2136564"/>
          <a:ext cx="1813985" cy="1813985"/>
        </a:xfrm>
        <a:prstGeom prst="pieWedge">
          <a:avLst/>
        </a:prstGeom>
        <a:solidFill>
          <a:schemeClr val="accent1">
            <a:shade val="50000"/>
            <a:hueOff val="180718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Avoir confiance</a:t>
          </a:r>
          <a:endParaRPr lang="fr-FR" sz="1800" kern="1200" dirty="0"/>
        </a:p>
      </dsp:txBody>
      <dsp:txXfrm rot="5400000">
        <a:off x="2372781" y="2136564"/>
        <a:ext cx="1282681" cy="1282681"/>
      </dsp:txXfrm>
    </dsp:sp>
    <dsp:sp modelId="{BD6C7B2A-57C5-43A1-91ED-7B09CCE1597A}">
      <dsp:nvSpPr>
        <dsp:cNvPr id="0" name=""/>
        <dsp:cNvSpPr/>
      </dsp:nvSpPr>
      <dsp:spPr>
        <a:xfrm>
          <a:off x="3384203" y="1717630"/>
          <a:ext cx="626306" cy="544614"/>
        </a:xfrm>
        <a:prstGeom prst="circular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205BBF-7B52-4DA9-BB81-EB3AE717DD96}">
      <dsp:nvSpPr>
        <dsp:cNvPr id="0" name=""/>
        <dsp:cNvSpPr/>
      </dsp:nvSpPr>
      <dsp:spPr>
        <a:xfrm rot="10800000">
          <a:off x="3384203" y="1927097"/>
          <a:ext cx="626306" cy="544614"/>
        </a:xfrm>
        <a:prstGeom prst="circular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2EEBD-A7B9-4C46-85CC-0951F429960F}" type="datetimeFigureOut">
              <a:rPr lang="fr-FR" smtClean="0"/>
              <a:t>08/11/2018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8B1C1-58F5-C746-8214-0EDC406ACE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316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B3DFE-BD6B-F642-9D79-E0E5204B42C8}" type="datetimeFigureOut">
              <a:rPr lang="fr-FR" smtClean="0"/>
              <a:t>08/11/2018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F92DA-E3C1-DB45-8F57-57DE171464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09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F92DA-E3C1-DB45-8F57-57DE171464A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8751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F92DA-E3C1-DB45-8F57-57DE171464A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537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F92DA-E3C1-DB45-8F57-57DE171464A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3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F92DA-E3C1-DB45-8F57-57DE171464A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735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npe.org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npe.org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npe.org/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npe.org/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npe.org/" TargetMode="Externa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npe.org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npe.org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npe.org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npe.org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npe.org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npe.org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titre docu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cteur droit 16"/>
          <p:cNvCxnSpPr/>
          <p:nvPr/>
        </p:nvCxnSpPr>
        <p:spPr>
          <a:xfrm>
            <a:off x="4100286" y="8194"/>
            <a:ext cx="5067968" cy="0"/>
          </a:xfrm>
          <a:prstGeom prst="line">
            <a:avLst/>
          </a:prstGeom>
          <a:ln>
            <a:solidFill>
              <a:srgbClr val="1A61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2483940" y="1895227"/>
            <a:ext cx="4208359" cy="1087982"/>
          </a:xfr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2400" b="1" kern="1200" baseline="0" dirty="0" smtClean="0">
                <a:solidFill>
                  <a:srgbClr val="0F70C5"/>
                </a:solidFill>
                <a:latin typeface="+mj-lt"/>
                <a:ea typeface="+mj-ea"/>
                <a:cs typeface="PT Sans"/>
              </a:defRPr>
            </a:lvl1pPr>
          </a:lstStyle>
          <a:p>
            <a:r>
              <a:rPr lang="en-US" dirty="0" err="1" smtClean="0"/>
              <a:t>Titre</a:t>
            </a:r>
            <a:r>
              <a:rPr lang="en-US" dirty="0" smtClean="0"/>
              <a:t> du document</a:t>
            </a:r>
            <a:br>
              <a:rPr lang="en-US" dirty="0" smtClean="0"/>
            </a:br>
            <a:r>
              <a:rPr lang="en-US" dirty="0" smtClean="0"/>
              <a:t>PowerPoint</a:t>
            </a:r>
            <a:endParaRPr lang="en-US"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1" hasCustomPrompt="1"/>
          </p:nvPr>
        </p:nvSpPr>
        <p:spPr>
          <a:xfrm>
            <a:off x="2483940" y="2983209"/>
            <a:ext cx="4208359" cy="296394"/>
          </a:xfrm>
        </p:spPr>
        <p:txBody>
          <a:bodyPr>
            <a:normAutofit/>
          </a:bodyPr>
          <a:lstStyle>
            <a:lvl1pPr marL="0" indent="0" algn="ctr">
              <a:buNone/>
              <a:defRPr sz="900">
                <a:solidFill>
                  <a:srgbClr val="A6A6A6"/>
                </a:solidFill>
              </a:defRPr>
            </a:lvl1pPr>
          </a:lstStyle>
          <a:p>
            <a:pPr lvl="0"/>
            <a:r>
              <a:rPr lang="fr-FR" dirty="0" smtClean="0"/>
              <a:t>Numéro de l’édition (si besoin)</a:t>
            </a:r>
            <a:endParaRPr lang="fr-FR" dirty="0"/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13" hasCustomPrompt="1"/>
          </p:nvPr>
        </p:nvSpPr>
        <p:spPr>
          <a:xfrm>
            <a:off x="2483940" y="3733178"/>
            <a:ext cx="4208359" cy="671732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0" i="0" baseline="0">
                <a:solidFill>
                  <a:srgbClr val="292929"/>
                </a:solidFill>
                <a:latin typeface="+mj-lt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  <a:t>Prénom Nom</a:t>
            </a:r>
            <a:b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</a:br>
            <a: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  <a:t>Titre du poste</a:t>
            </a:r>
            <a:b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</a:br>
            <a: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  <a:t>NOM DE L’ORGANISME</a:t>
            </a:r>
          </a:p>
          <a:p>
            <a:endParaRPr lang="fr-FR" sz="1200" dirty="0">
              <a:solidFill>
                <a:srgbClr val="171B2D"/>
              </a:solidFill>
              <a:latin typeface="+mj-lt"/>
              <a:cs typeface="PT Sans"/>
            </a:endParaRPr>
          </a:p>
        </p:txBody>
      </p:sp>
      <p:sp>
        <p:nvSpPr>
          <p:cNvPr id="9" name="Espace réservé du texte 3"/>
          <p:cNvSpPr>
            <a:spLocks noGrp="1"/>
          </p:cNvSpPr>
          <p:nvPr>
            <p:ph type="body" sz="quarter" idx="14" hasCustomPrompt="1"/>
          </p:nvPr>
        </p:nvSpPr>
        <p:spPr>
          <a:xfrm>
            <a:off x="2483939" y="3273556"/>
            <a:ext cx="4208359" cy="459622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baseline="0">
                <a:solidFill>
                  <a:srgbClr val="292929"/>
                </a:solidFill>
                <a:latin typeface="+mj-lt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  <a:t>JJ mois AAAA (date du rapport)</a:t>
            </a: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-6773" y="8194"/>
            <a:ext cx="9168254" cy="0"/>
          </a:xfrm>
          <a:prstGeom prst="line">
            <a:avLst/>
          </a:prstGeom>
          <a:ln>
            <a:solidFill>
              <a:srgbClr val="1A61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ONPE_Logo_01.pn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160" y="826636"/>
            <a:ext cx="2608502" cy="106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661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vertical + sous titre +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9"/>
          <p:cNvSpPr>
            <a:spLocks noGrp="1"/>
          </p:cNvSpPr>
          <p:nvPr>
            <p:ph type="body" sz="quarter" idx="13" hasCustomPrompt="1"/>
          </p:nvPr>
        </p:nvSpPr>
        <p:spPr>
          <a:xfrm>
            <a:off x="2706480" y="795492"/>
            <a:ext cx="5678695" cy="194595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000" b="1" kern="1200" baseline="0" dirty="0" smtClean="0">
                <a:solidFill>
                  <a:srgbClr val="0A57AE"/>
                </a:solidFill>
                <a:latin typeface="+mj-lt"/>
                <a:ea typeface="+mn-ea"/>
                <a:cs typeface="Times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-8372"/>
            <a:ext cx="2146710" cy="5147811"/>
          </a:xfrm>
          <a:prstGeom prst="rect">
            <a:avLst/>
          </a:prstGeom>
          <a:solidFill>
            <a:srgbClr val="C818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 dirty="0">
              <a:solidFill>
                <a:srgbClr val="FFFFFF"/>
              </a:solidFill>
              <a:latin typeface="Lato Light" charset="0"/>
              <a:ea typeface="ＭＳ Ｐゴシック" charset="0"/>
            </a:endParaRPr>
          </a:p>
        </p:txBody>
      </p:sp>
      <p:sp>
        <p:nvSpPr>
          <p:cNvPr id="8" name="Titre vertical 14"/>
          <p:cNvSpPr txBox="1">
            <a:spLocks/>
          </p:cNvSpPr>
          <p:nvPr userDrawn="1"/>
        </p:nvSpPr>
        <p:spPr>
          <a:xfrm rot="10800000">
            <a:off x="1247659" y="309559"/>
            <a:ext cx="710188" cy="4520349"/>
          </a:xfrm>
          <a:prstGeom prst="rect">
            <a:avLst/>
          </a:prstGeom>
        </p:spPr>
        <p:txBody>
          <a:bodyPr vert="eaVert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Times"/>
              </a:defRPr>
            </a:lvl1pPr>
          </a:lstStyle>
          <a:p>
            <a:pPr defTabSz="685663">
              <a:lnSpc>
                <a:spcPts val="2648"/>
              </a:lnSpc>
              <a:defRPr/>
            </a:pPr>
            <a:r>
              <a:rPr lang="en-US" spc="75" dirty="0" err="1" smtClean="0">
                <a:latin typeface="+mj-lt"/>
                <a:ea typeface="Montserrat" charset="0"/>
                <a:cs typeface="PT Sans"/>
              </a:rPr>
              <a:t>Sommaire</a:t>
            </a:r>
            <a:endParaRPr lang="en-US" spc="75" dirty="0">
              <a:latin typeface="+mj-lt"/>
              <a:ea typeface="Montserrat" charset="0"/>
              <a:cs typeface="PT Sans"/>
            </a:endParaRPr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11" hasCustomPrompt="1"/>
          </p:nvPr>
        </p:nvSpPr>
        <p:spPr>
          <a:xfrm>
            <a:off x="2706480" y="1079500"/>
            <a:ext cx="5678695" cy="51267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aseline="0">
                <a:solidFill>
                  <a:srgbClr val="A6A6A6"/>
                </a:solidFill>
                <a:latin typeface="+mj-lt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Deuxième niveau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</p:spPr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  <p:pic>
        <p:nvPicPr>
          <p:cNvPr id="7" name="Image 6" descr="ONPE_Logo_01.pn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804" y="23404"/>
            <a:ext cx="1614859" cy="662395"/>
          </a:xfrm>
          <a:prstGeom prst="rect">
            <a:avLst/>
          </a:prstGeom>
        </p:spPr>
      </p:pic>
      <p:sp>
        <p:nvSpPr>
          <p:cNvPr id="13" name="Espace réservé du texte 19"/>
          <p:cNvSpPr>
            <a:spLocks noGrp="1"/>
          </p:cNvSpPr>
          <p:nvPr>
            <p:ph type="body" sz="quarter" idx="14" hasCustomPrompt="1"/>
          </p:nvPr>
        </p:nvSpPr>
        <p:spPr>
          <a:xfrm>
            <a:off x="2706480" y="1683645"/>
            <a:ext cx="5678695" cy="194595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000" b="1" kern="1200" baseline="0" dirty="0" smtClean="0">
                <a:solidFill>
                  <a:srgbClr val="0A57AE"/>
                </a:solidFill>
                <a:latin typeface="+mj-lt"/>
                <a:ea typeface="+mn-ea"/>
                <a:cs typeface="Times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</p:txBody>
      </p:sp>
      <p:sp>
        <p:nvSpPr>
          <p:cNvPr id="14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2706480" y="1967653"/>
            <a:ext cx="5678695" cy="51267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aseline="0">
                <a:solidFill>
                  <a:srgbClr val="A6A6A6"/>
                </a:solidFill>
                <a:latin typeface="+mj-lt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Deuxième niveau</a:t>
            </a:r>
          </a:p>
        </p:txBody>
      </p:sp>
      <p:sp>
        <p:nvSpPr>
          <p:cNvPr id="16" name="Espace réservé du texte 19"/>
          <p:cNvSpPr>
            <a:spLocks noGrp="1"/>
          </p:cNvSpPr>
          <p:nvPr>
            <p:ph type="body" sz="quarter" idx="16" hasCustomPrompt="1"/>
          </p:nvPr>
        </p:nvSpPr>
        <p:spPr>
          <a:xfrm>
            <a:off x="2706480" y="2563551"/>
            <a:ext cx="5678695" cy="194595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000" b="1" kern="1200" baseline="0" dirty="0" smtClean="0">
                <a:solidFill>
                  <a:srgbClr val="0A57AE"/>
                </a:solidFill>
                <a:latin typeface="+mj-lt"/>
                <a:ea typeface="+mn-ea"/>
                <a:cs typeface="Times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</p:txBody>
      </p:sp>
      <p:sp>
        <p:nvSpPr>
          <p:cNvPr id="18" name="Espace réservé du texte 19"/>
          <p:cNvSpPr>
            <a:spLocks noGrp="1"/>
          </p:cNvSpPr>
          <p:nvPr>
            <p:ph type="body" sz="quarter" idx="17" hasCustomPrompt="1"/>
          </p:nvPr>
        </p:nvSpPr>
        <p:spPr>
          <a:xfrm>
            <a:off x="2706480" y="2847559"/>
            <a:ext cx="5678695" cy="51267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aseline="0">
                <a:solidFill>
                  <a:srgbClr val="A6A6A6"/>
                </a:solidFill>
                <a:latin typeface="+mj-lt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Deuxième niveau</a:t>
            </a:r>
          </a:p>
        </p:txBody>
      </p:sp>
      <p:sp>
        <p:nvSpPr>
          <p:cNvPr id="19" name="Espace réservé du texte 19"/>
          <p:cNvSpPr>
            <a:spLocks noGrp="1"/>
          </p:cNvSpPr>
          <p:nvPr>
            <p:ph type="body" sz="quarter" idx="18" hasCustomPrompt="1"/>
          </p:nvPr>
        </p:nvSpPr>
        <p:spPr>
          <a:xfrm>
            <a:off x="2706480" y="3461909"/>
            <a:ext cx="5678695" cy="194595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000" b="1" kern="1200" baseline="0" dirty="0" smtClean="0">
                <a:solidFill>
                  <a:srgbClr val="0A57AE"/>
                </a:solidFill>
                <a:latin typeface="+mj-lt"/>
                <a:ea typeface="+mn-ea"/>
                <a:cs typeface="Times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</p:txBody>
      </p:sp>
      <p:sp>
        <p:nvSpPr>
          <p:cNvPr id="22" name="Espace réservé du texte 19"/>
          <p:cNvSpPr>
            <a:spLocks noGrp="1"/>
          </p:cNvSpPr>
          <p:nvPr>
            <p:ph type="body" sz="quarter" idx="19" hasCustomPrompt="1"/>
          </p:nvPr>
        </p:nvSpPr>
        <p:spPr>
          <a:xfrm>
            <a:off x="2706480" y="3745917"/>
            <a:ext cx="5678695" cy="51267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aseline="0">
                <a:solidFill>
                  <a:srgbClr val="A6A6A6"/>
                </a:solidFill>
                <a:latin typeface="+mj-lt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07179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t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71B2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pour une image 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43500"/>
          </a:xfrm>
          <a:solidFill>
            <a:schemeClr val="bg1">
              <a:lumMod val="50000"/>
              <a:alpha val="60000"/>
            </a:schemeClr>
          </a:solidFill>
        </p:spPr>
        <p:txBody>
          <a:bodyPr/>
          <a:lstStyle/>
          <a:p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8306"/>
            <a:ext cx="8229600" cy="8572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759241"/>
            <a:ext cx="8229600" cy="183538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  <a:latin typeface="+mj-lt"/>
              </a:defRPr>
            </a:lvl1pPr>
            <a:lvl2pPr algn="ctr">
              <a:defRPr sz="900">
                <a:solidFill>
                  <a:srgbClr val="FFFFFF"/>
                </a:solidFill>
                <a:latin typeface="+mj-lt"/>
              </a:defRPr>
            </a:lvl2pPr>
            <a:lvl3pPr algn="ctr">
              <a:defRPr sz="900">
                <a:solidFill>
                  <a:srgbClr val="FFFFFF"/>
                </a:solidFill>
                <a:latin typeface="+mj-lt"/>
              </a:defRPr>
            </a:lvl3pPr>
            <a:lvl4pPr algn="ctr">
              <a:defRPr sz="900">
                <a:solidFill>
                  <a:srgbClr val="FFFFFF"/>
                </a:solidFill>
                <a:latin typeface="+mj-lt"/>
              </a:defRPr>
            </a:lvl4pPr>
            <a:lvl5pPr algn="ctr">
              <a:defRPr sz="900">
                <a:solidFill>
                  <a:srgbClr val="FFFFFF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Sous-</a:t>
            </a:r>
            <a:r>
              <a:rPr lang="en-US" dirty="0" err="1" smtClean="0"/>
              <a:t>titre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age t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E84D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8306"/>
            <a:ext cx="8229600" cy="8572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759241"/>
            <a:ext cx="8229600" cy="183538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  <a:latin typeface="+mj-lt"/>
              </a:defRPr>
            </a:lvl1pPr>
            <a:lvl2pPr algn="ctr">
              <a:defRPr sz="900">
                <a:solidFill>
                  <a:srgbClr val="FFFFFF"/>
                </a:solidFill>
                <a:latin typeface="+mj-lt"/>
              </a:defRPr>
            </a:lvl2pPr>
            <a:lvl3pPr algn="ctr">
              <a:defRPr sz="900">
                <a:solidFill>
                  <a:srgbClr val="FFFFFF"/>
                </a:solidFill>
                <a:latin typeface="+mj-lt"/>
              </a:defRPr>
            </a:lvl3pPr>
            <a:lvl4pPr algn="ctr">
              <a:defRPr sz="900">
                <a:solidFill>
                  <a:srgbClr val="FFFFFF"/>
                </a:solidFill>
                <a:latin typeface="+mj-lt"/>
              </a:defRPr>
            </a:lvl4pPr>
            <a:lvl5pPr algn="ctr">
              <a:defRPr sz="900">
                <a:solidFill>
                  <a:srgbClr val="FFFFFF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Sous-</a:t>
            </a:r>
            <a:r>
              <a:rPr lang="en-US" dirty="0" err="1" smtClean="0"/>
              <a:t>titre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55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+ metadonné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903"/>
            <a:ext cx="9144000" cy="588389"/>
          </a:xfrm>
          <a:prstGeom prst="rect">
            <a:avLst/>
          </a:prstGeom>
          <a:solidFill>
            <a:srgbClr val="1E84D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 hasCustomPrompt="1"/>
          </p:nvPr>
        </p:nvSpPr>
        <p:spPr>
          <a:xfrm>
            <a:off x="215900" y="102968"/>
            <a:ext cx="8683625" cy="573678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sp>
        <p:nvSpPr>
          <p:cNvPr id="15" name="Espace réservé du texte 19"/>
          <p:cNvSpPr>
            <a:spLocks noGrp="1"/>
          </p:cNvSpPr>
          <p:nvPr>
            <p:ph type="body" sz="quarter" idx="12"/>
          </p:nvPr>
        </p:nvSpPr>
        <p:spPr>
          <a:xfrm>
            <a:off x="215901" y="1320920"/>
            <a:ext cx="3937454" cy="3294063"/>
          </a:xfrm>
        </p:spPr>
        <p:txBody>
          <a:bodyPr>
            <a:normAutofit/>
          </a:bodyPr>
          <a:lstStyle>
            <a:lvl1pPr>
              <a:defRPr sz="800">
                <a:solidFill>
                  <a:srgbClr val="292929"/>
                </a:solidFill>
                <a:latin typeface="+mj-lt"/>
              </a:defRPr>
            </a:lvl1pPr>
            <a:lvl2pPr>
              <a:defRPr sz="800">
                <a:solidFill>
                  <a:srgbClr val="292929"/>
                </a:solidFill>
                <a:latin typeface="+mj-lt"/>
              </a:defRPr>
            </a:lvl2pPr>
            <a:lvl3pPr>
              <a:defRPr sz="800">
                <a:solidFill>
                  <a:srgbClr val="292929"/>
                </a:solidFill>
                <a:latin typeface="+mj-lt"/>
              </a:defRPr>
            </a:lvl3pPr>
            <a:lvl4pPr>
              <a:defRPr sz="800">
                <a:solidFill>
                  <a:srgbClr val="292929"/>
                </a:solidFill>
                <a:latin typeface="+mj-lt"/>
              </a:defRPr>
            </a:lvl4pPr>
            <a:lvl5pPr>
              <a:defRPr sz="800">
                <a:solidFill>
                  <a:srgbClr val="292929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6" name="Espace réservé du contenu 2"/>
          <p:cNvSpPr>
            <a:spLocks noGrp="1"/>
          </p:cNvSpPr>
          <p:nvPr>
            <p:ph sz="quarter" idx="15" hasCustomPrompt="1"/>
          </p:nvPr>
        </p:nvSpPr>
        <p:spPr>
          <a:xfrm>
            <a:off x="215900" y="992277"/>
            <a:ext cx="3937456" cy="245289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rgbClr val="0A57A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sp>
        <p:nvSpPr>
          <p:cNvPr id="17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4783889" y="1320920"/>
            <a:ext cx="3937454" cy="3294063"/>
          </a:xfrm>
        </p:spPr>
        <p:txBody>
          <a:bodyPr>
            <a:normAutofit/>
          </a:bodyPr>
          <a:lstStyle>
            <a:lvl1pPr>
              <a:defRPr sz="800">
                <a:solidFill>
                  <a:srgbClr val="292929"/>
                </a:solidFill>
                <a:latin typeface="+mj-lt"/>
              </a:defRPr>
            </a:lvl1pPr>
            <a:lvl2pPr>
              <a:defRPr sz="800">
                <a:solidFill>
                  <a:srgbClr val="292929"/>
                </a:solidFill>
                <a:latin typeface="+mj-lt"/>
              </a:defRPr>
            </a:lvl2pPr>
            <a:lvl3pPr>
              <a:defRPr sz="800">
                <a:solidFill>
                  <a:srgbClr val="292929"/>
                </a:solidFill>
                <a:latin typeface="+mj-lt"/>
              </a:defRPr>
            </a:lvl3pPr>
            <a:lvl4pPr>
              <a:defRPr sz="800">
                <a:solidFill>
                  <a:srgbClr val="292929"/>
                </a:solidFill>
                <a:latin typeface="+mj-lt"/>
              </a:defRPr>
            </a:lvl4pPr>
            <a:lvl5pPr>
              <a:defRPr sz="800">
                <a:solidFill>
                  <a:srgbClr val="292929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8" name="Espace réservé du contenu 2"/>
          <p:cNvSpPr>
            <a:spLocks noGrp="1"/>
          </p:cNvSpPr>
          <p:nvPr>
            <p:ph sz="quarter" idx="17" hasCustomPrompt="1"/>
          </p:nvPr>
        </p:nvSpPr>
        <p:spPr>
          <a:xfrm>
            <a:off x="4783888" y="992277"/>
            <a:ext cx="3937456" cy="245289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rgbClr val="0A57A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pic>
        <p:nvPicPr>
          <p:cNvPr id="19" name="Image 18" descr="ONPE_Logo_01.png">
            <a:hlinkClick r:id="rId2"/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9" t="9911" r="23622" b="11352"/>
          <a:stretch/>
        </p:blipFill>
        <p:spPr>
          <a:xfrm>
            <a:off x="8476322" y="4777446"/>
            <a:ext cx="637328" cy="34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768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903"/>
            <a:ext cx="9144000" cy="588389"/>
          </a:xfrm>
          <a:prstGeom prst="rect">
            <a:avLst/>
          </a:prstGeom>
          <a:solidFill>
            <a:srgbClr val="1E84D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 hasCustomPrompt="1"/>
          </p:nvPr>
        </p:nvSpPr>
        <p:spPr>
          <a:xfrm>
            <a:off x="215900" y="102968"/>
            <a:ext cx="8683625" cy="573678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sp>
        <p:nvSpPr>
          <p:cNvPr id="6" name="Espace réservé du texte 19"/>
          <p:cNvSpPr>
            <a:spLocks noGrp="1"/>
          </p:cNvSpPr>
          <p:nvPr>
            <p:ph type="body" sz="quarter" idx="12"/>
          </p:nvPr>
        </p:nvSpPr>
        <p:spPr>
          <a:xfrm>
            <a:off x="215901" y="1319758"/>
            <a:ext cx="3937454" cy="3294063"/>
          </a:xfrm>
        </p:spPr>
        <p:txBody>
          <a:bodyPr>
            <a:normAutofit/>
          </a:bodyPr>
          <a:lstStyle>
            <a:lvl1pPr>
              <a:defRPr sz="800">
                <a:solidFill>
                  <a:srgbClr val="292929"/>
                </a:solidFill>
                <a:latin typeface="+mj-lt"/>
              </a:defRPr>
            </a:lvl1pPr>
            <a:lvl2pPr>
              <a:defRPr sz="800">
                <a:solidFill>
                  <a:srgbClr val="292929"/>
                </a:solidFill>
                <a:latin typeface="+mj-lt"/>
              </a:defRPr>
            </a:lvl2pPr>
            <a:lvl3pPr>
              <a:defRPr sz="800">
                <a:solidFill>
                  <a:srgbClr val="292929"/>
                </a:solidFill>
                <a:latin typeface="+mj-lt"/>
              </a:defRPr>
            </a:lvl3pPr>
            <a:lvl4pPr>
              <a:defRPr sz="800">
                <a:solidFill>
                  <a:srgbClr val="292929"/>
                </a:solidFill>
                <a:latin typeface="+mj-lt"/>
              </a:defRPr>
            </a:lvl4pPr>
            <a:lvl5pPr>
              <a:defRPr sz="800">
                <a:solidFill>
                  <a:srgbClr val="292929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Espace réservé du texte 19"/>
          <p:cNvSpPr>
            <a:spLocks noGrp="1"/>
          </p:cNvSpPr>
          <p:nvPr>
            <p:ph type="body" sz="quarter" idx="14"/>
          </p:nvPr>
        </p:nvSpPr>
        <p:spPr>
          <a:xfrm>
            <a:off x="4776255" y="1319758"/>
            <a:ext cx="3937454" cy="3294063"/>
          </a:xfrm>
          <a:solidFill>
            <a:srgbClr val="DDECF8"/>
          </a:solidFill>
        </p:spPr>
        <p:txBody>
          <a:bodyPr>
            <a:normAutofit/>
          </a:bodyPr>
          <a:lstStyle>
            <a:lvl1pPr>
              <a:defRPr sz="800">
                <a:solidFill>
                  <a:srgbClr val="0F70BA"/>
                </a:solidFill>
                <a:latin typeface="+mj-lt"/>
              </a:defRPr>
            </a:lvl1pPr>
            <a:lvl2pPr>
              <a:defRPr sz="800">
                <a:solidFill>
                  <a:srgbClr val="0F70BA"/>
                </a:solidFill>
                <a:latin typeface="+mj-lt"/>
              </a:defRPr>
            </a:lvl2pPr>
            <a:lvl3pPr>
              <a:defRPr sz="800">
                <a:solidFill>
                  <a:srgbClr val="0F70BA"/>
                </a:solidFill>
                <a:latin typeface="+mj-lt"/>
              </a:defRPr>
            </a:lvl3pPr>
            <a:lvl4pPr>
              <a:defRPr sz="800">
                <a:solidFill>
                  <a:srgbClr val="0F70BA"/>
                </a:solidFill>
                <a:latin typeface="+mj-lt"/>
              </a:defRPr>
            </a:lvl4pPr>
            <a:lvl5pPr>
              <a:defRPr sz="800">
                <a:solidFill>
                  <a:srgbClr val="0F70BA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12" name="Image 11" descr="ONPE_Logo_01.png">
            <a:hlinkClick r:id="rId2"/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9" t="9911" r="23622" b="11352"/>
          <a:stretch/>
        </p:blipFill>
        <p:spPr>
          <a:xfrm>
            <a:off x="8476322" y="4777446"/>
            <a:ext cx="637328" cy="340794"/>
          </a:xfrm>
          <a:prstGeom prst="rect">
            <a:avLst/>
          </a:prstGeom>
        </p:spPr>
      </p:pic>
      <p:sp>
        <p:nvSpPr>
          <p:cNvPr id="14" name="Espace réservé du contenu 2"/>
          <p:cNvSpPr>
            <a:spLocks noGrp="1"/>
          </p:cNvSpPr>
          <p:nvPr>
            <p:ph sz="quarter" idx="15" hasCustomPrompt="1"/>
          </p:nvPr>
        </p:nvSpPr>
        <p:spPr>
          <a:xfrm>
            <a:off x="215900" y="991115"/>
            <a:ext cx="3937456" cy="245289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rgbClr val="0A57A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sp>
        <p:nvSpPr>
          <p:cNvPr id="9" name="Espace réservé du contenu 2"/>
          <p:cNvSpPr>
            <a:spLocks noGrp="1"/>
          </p:cNvSpPr>
          <p:nvPr>
            <p:ph sz="quarter" idx="16" hasCustomPrompt="1"/>
          </p:nvPr>
        </p:nvSpPr>
        <p:spPr>
          <a:xfrm>
            <a:off x="4776255" y="987399"/>
            <a:ext cx="3937456" cy="245289"/>
          </a:xfrm>
          <a:solidFill>
            <a:srgbClr val="DDECF8"/>
          </a:solidFill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rgbClr val="0A57A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pour métadonnée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22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+ image à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</p:spPr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sz="quarter" idx="13"/>
          </p:nvPr>
        </p:nvSpPr>
        <p:spPr>
          <a:xfrm>
            <a:off x="5835650" y="0"/>
            <a:ext cx="3308350" cy="51435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texte 19"/>
          <p:cNvSpPr>
            <a:spLocks noGrp="1"/>
          </p:cNvSpPr>
          <p:nvPr>
            <p:ph type="body" sz="quarter" idx="14"/>
          </p:nvPr>
        </p:nvSpPr>
        <p:spPr>
          <a:xfrm>
            <a:off x="296110" y="838495"/>
            <a:ext cx="5162215" cy="3928769"/>
          </a:xfrm>
        </p:spPr>
        <p:txBody>
          <a:bodyPr>
            <a:normAutofit/>
          </a:bodyPr>
          <a:lstStyle>
            <a:lvl1pPr>
              <a:defRPr sz="800">
                <a:solidFill>
                  <a:srgbClr val="292929"/>
                </a:solidFill>
                <a:latin typeface="+mj-lt"/>
              </a:defRPr>
            </a:lvl1pPr>
            <a:lvl2pPr>
              <a:defRPr sz="800">
                <a:solidFill>
                  <a:srgbClr val="292929"/>
                </a:solidFill>
                <a:latin typeface="+mj-lt"/>
              </a:defRPr>
            </a:lvl2pPr>
            <a:lvl3pPr>
              <a:defRPr sz="800">
                <a:solidFill>
                  <a:srgbClr val="292929"/>
                </a:solidFill>
                <a:latin typeface="+mj-lt"/>
              </a:defRPr>
            </a:lvl3pPr>
            <a:lvl4pPr>
              <a:defRPr sz="800">
                <a:solidFill>
                  <a:srgbClr val="292929"/>
                </a:solidFill>
                <a:latin typeface="+mj-lt"/>
              </a:defRPr>
            </a:lvl4pPr>
            <a:lvl5pPr>
              <a:defRPr sz="800">
                <a:solidFill>
                  <a:srgbClr val="292929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u contenu 2"/>
          <p:cNvSpPr>
            <a:spLocks noGrp="1"/>
          </p:cNvSpPr>
          <p:nvPr>
            <p:ph sz="quarter" idx="15" hasCustomPrompt="1"/>
          </p:nvPr>
        </p:nvSpPr>
        <p:spPr>
          <a:xfrm>
            <a:off x="296110" y="509852"/>
            <a:ext cx="5162218" cy="245289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0A57A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pic>
        <p:nvPicPr>
          <p:cNvPr id="8" name="Image 7" descr="ONPE_Logo_01.png">
            <a:hlinkClick r:id="rId2"/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9" t="9911" r="23622" b="11352"/>
          <a:stretch/>
        </p:blipFill>
        <p:spPr>
          <a:xfrm>
            <a:off x="46195" y="53046"/>
            <a:ext cx="637328" cy="34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624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95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+ sous titre +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9"/>
          <p:cNvSpPr>
            <a:spLocks noGrp="1"/>
          </p:cNvSpPr>
          <p:nvPr>
            <p:ph type="body" sz="quarter" idx="13" hasCustomPrompt="1"/>
          </p:nvPr>
        </p:nvSpPr>
        <p:spPr>
          <a:xfrm>
            <a:off x="2706480" y="795492"/>
            <a:ext cx="5678695" cy="194595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000" b="1" kern="1200" baseline="0" dirty="0" smtClean="0">
                <a:solidFill>
                  <a:srgbClr val="0A57AE"/>
                </a:solidFill>
                <a:latin typeface="+mj-lt"/>
                <a:ea typeface="+mn-ea"/>
                <a:cs typeface="Times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-48127"/>
            <a:ext cx="2146710" cy="5147811"/>
          </a:xfrm>
          <a:prstGeom prst="rect">
            <a:avLst/>
          </a:prstGeom>
          <a:solidFill>
            <a:srgbClr val="C818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 dirty="0">
              <a:solidFill>
                <a:srgbClr val="FFFFFF"/>
              </a:solidFill>
              <a:latin typeface="Lato Light" charset="0"/>
              <a:ea typeface="ＭＳ Ｐゴシック" charset="0"/>
            </a:endParaRPr>
          </a:p>
        </p:txBody>
      </p:sp>
      <p:sp>
        <p:nvSpPr>
          <p:cNvPr id="8" name="Titre vertical 14"/>
          <p:cNvSpPr txBox="1">
            <a:spLocks/>
          </p:cNvSpPr>
          <p:nvPr/>
        </p:nvSpPr>
        <p:spPr>
          <a:xfrm rot="10800000">
            <a:off x="1247659" y="309559"/>
            <a:ext cx="710188" cy="4520349"/>
          </a:xfrm>
          <a:prstGeom prst="rect">
            <a:avLst/>
          </a:prstGeom>
        </p:spPr>
        <p:txBody>
          <a:bodyPr vert="eaVert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Times"/>
              </a:defRPr>
            </a:lvl1pPr>
          </a:lstStyle>
          <a:p>
            <a:pPr defTabSz="685663">
              <a:lnSpc>
                <a:spcPts val="2648"/>
              </a:lnSpc>
              <a:defRPr/>
            </a:pPr>
            <a:r>
              <a:rPr lang="en-US" spc="75" dirty="0" err="1" smtClean="0">
                <a:latin typeface="+mj-lt"/>
                <a:ea typeface="Montserrat" charset="0"/>
                <a:cs typeface="PT Sans"/>
              </a:rPr>
              <a:t>Sommaire</a:t>
            </a:r>
            <a:endParaRPr lang="en-US" spc="75" dirty="0">
              <a:latin typeface="+mj-lt"/>
              <a:ea typeface="Montserrat" charset="0"/>
              <a:cs typeface="PT Sans"/>
            </a:endParaRPr>
          </a:p>
        </p:txBody>
      </p:sp>
      <p:sp>
        <p:nvSpPr>
          <p:cNvPr id="20" name="Espace réservé du texte 19"/>
          <p:cNvSpPr>
            <a:spLocks noGrp="1"/>
          </p:cNvSpPr>
          <p:nvPr>
            <p:ph type="body" sz="quarter" idx="11" hasCustomPrompt="1"/>
          </p:nvPr>
        </p:nvSpPr>
        <p:spPr>
          <a:xfrm>
            <a:off x="2706480" y="1079500"/>
            <a:ext cx="5678695" cy="51267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aseline="0">
                <a:solidFill>
                  <a:srgbClr val="A6A6A6"/>
                </a:solidFill>
                <a:latin typeface="+mj-lt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Deuxième niveau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</p:spPr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  <p:pic>
        <p:nvPicPr>
          <p:cNvPr id="7" name="Image 6" descr="ONPE_Logo_01.pn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804" y="23404"/>
            <a:ext cx="1614859" cy="662395"/>
          </a:xfrm>
          <a:prstGeom prst="rect">
            <a:avLst/>
          </a:prstGeom>
        </p:spPr>
      </p:pic>
      <p:sp>
        <p:nvSpPr>
          <p:cNvPr id="13" name="Espace réservé du texte 19"/>
          <p:cNvSpPr>
            <a:spLocks noGrp="1"/>
          </p:cNvSpPr>
          <p:nvPr>
            <p:ph type="body" sz="quarter" idx="14" hasCustomPrompt="1"/>
          </p:nvPr>
        </p:nvSpPr>
        <p:spPr>
          <a:xfrm>
            <a:off x="2706480" y="1683645"/>
            <a:ext cx="5678695" cy="194595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000" b="1" kern="1200" baseline="0" dirty="0" smtClean="0">
                <a:solidFill>
                  <a:srgbClr val="0A57AE"/>
                </a:solidFill>
                <a:latin typeface="+mj-lt"/>
                <a:ea typeface="+mn-ea"/>
                <a:cs typeface="Times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</p:txBody>
      </p:sp>
      <p:sp>
        <p:nvSpPr>
          <p:cNvPr id="14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2706480" y="1967653"/>
            <a:ext cx="5678695" cy="51267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aseline="0">
                <a:solidFill>
                  <a:srgbClr val="A6A6A6"/>
                </a:solidFill>
                <a:latin typeface="+mj-lt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Deuxième niveau</a:t>
            </a:r>
          </a:p>
        </p:txBody>
      </p:sp>
      <p:sp>
        <p:nvSpPr>
          <p:cNvPr id="16" name="Espace réservé du texte 19"/>
          <p:cNvSpPr>
            <a:spLocks noGrp="1"/>
          </p:cNvSpPr>
          <p:nvPr>
            <p:ph type="body" sz="quarter" idx="16" hasCustomPrompt="1"/>
          </p:nvPr>
        </p:nvSpPr>
        <p:spPr>
          <a:xfrm>
            <a:off x="2706480" y="2563551"/>
            <a:ext cx="5678695" cy="194595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000" b="1" kern="1200" baseline="0" dirty="0" smtClean="0">
                <a:solidFill>
                  <a:srgbClr val="0A57AE"/>
                </a:solidFill>
                <a:latin typeface="+mj-lt"/>
                <a:ea typeface="+mn-ea"/>
                <a:cs typeface="Times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</p:txBody>
      </p:sp>
      <p:sp>
        <p:nvSpPr>
          <p:cNvPr id="18" name="Espace réservé du texte 19"/>
          <p:cNvSpPr>
            <a:spLocks noGrp="1"/>
          </p:cNvSpPr>
          <p:nvPr>
            <p:ph type="body" sz="quarter" idx="17" hasCustomPrompt="1"/>
          </p:nvPr>
        </p:nvSpPr>
        <p:spPr>
          <a:xfrm>
            <a:off x="2706480" y="2847559"/>
            <a:ext cx="5678695" cy="51267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aseline="0">
                <a:solidFill>
                  <a:srgbClr val="A6A6A6"/>
                </a:solidFill>
                <a:latin typeface="+mj-lt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Deuxième niveau</a:t>
            </a:r>
          </a:p>
        </p:txBody>
      </p:sp>
      <p:sp>
        <p:nvSpPr>
          <p:cNvPr id="19" name="Espace réservé du texte 19"/>
          <p:cNvSpPr>
            <a:spLocks noGrp="1"/>
          </p:cNvSpPr>
          <p:nvPr>
            <p:ph type="body" sz="quarter" idx="18" hasCustomPrompt="1"/>
          </p:nvPr>
        </p:nvSpPr>
        <p:spPr>
          <a:xfrm>
            <a:off x="2706480" y="3461909"/>
            <a:ext cx="5678695" cy="194595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000" b="1" kern="1200" baseline="0" dirty="0" smtClean="0">
                <a:solidFill>
                  <a:srgbClr val="0A57AE"/>
                </a:solidFill>
                <a:latin typeface="+mj-lt"/>
                <a:ea typeface="+mn-ea"/>
                <a:cs typeface="Times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</p:txBody>
      </p:sp>
      <p:sp>
        <p:nvSpPr>
          <p:cNvPr id="22" name="Espace réservé du texte 19"/>
          <p:cNvSpPr>
            <a:spLocks noGrp="1"/>
          </p:cNvSpPr>
          <p:nvPr>
            <p:ph type="body" sz="quarter" idx="19" hasCustomPrompt="1"/>
          </p:nvPr>
        </p:nvSpPr>
        <p:spPr>
          <a:xfrm>
            <a:off x="2706480" y="3745917"/>
            <a:ext cx="5678695" cy="51267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800" baseline="0">
                <a:solidFill>
                  <a:srgbClr val="A6A6A6"/>
                </a:solidFill>
                <a:latin typeface="+mj-lt"/>
              </a:defRPr>
            </a:lvl1pPr>
            <a:lvl2pPr marL="457200" indent="0">
              <a:buNone/>
              <a:defRPr sz="800">
                <a:solidFill>
                  <a:srgbClr val="A6A6A6"/>
                </a:solidFill>
                <a:latin typeface="+mj-lt"/>
              </a:defRPr>
            </a:lvl2pPr>
            <a:lvl3pPr>
              <a:defRPr sz="800">
                <a:solidFill>
                  <a:srgbClr val="A6A6A6"/>
                </a:solidFill>
                <a:latin typeface="+mj-lt"/>
              </a:defRPr>
            </a:lvl3pPr>
            <a:lvl4pPr>
              <a:defRPr sz="800">
                <a:solidFill>
                  <a:srgbClr val="A6A6A6"/>
                </a:solidFill>
                <a:latin typeface="+mj-lt"/>
              </a:defRPr>
            </a:lvl4pPr>
            <a:lvl5pPr>
              <a:defRPr sz="800">
                <a:solidFill>
                  <a:srgbClr val="A6A6A6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Deuxième niveau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23432"/>
            <a:ext cx="2146710" cy="5147811"/>
          </a:xfrm>
          <a:prstGeom prst="rect">
            <a:avLst/>
          </a:prstGeom>
          <a:solidFill>
            <a:srgbClr val="C818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fr-FR" dirty="0">
              <a:solidFill>
                <a:srgbClr val="FFFFFF"/>
              </a:solidFill>
              <a:latin typeface="Lato Light" charset="0"/>
              <a:ea typeface="ＭＳ Ｐゴシック" charset="0"/>
            </a:endParaRPr>
          </a:p>
        </p:txBody>
      </p:sp>
      <p:sp>
        <p:nvSpPr>
          <p:cNvPr id="17" name="Titre vertical 14"/>
          <p:cNvSpPr txBox="1">
            <a:spLocks/>
          </p:cNvSpPr>
          <p:nvPr userDrawn="1"/>
        </p:nvSpPr>
        <p:spPr>
          <a:xfrm rot="10800000">
            <a:off x="1247659" y="309559"/>
            <a:ext cx="710188" cy="4520349"/>
          </a:xfrm>
          <a:prstGeom prst="rect">
            <a:avLst/>
          </a:prstGeom>
        </p:spPr>
        <p:txBody>
          <a:bodyPr vert="eaVert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Times"/>
              </a:defRPr>
            </a:lvl1pPr>
          </a:lstStyle>
          <a:p>
            <a:pPr defTabSz="685663">
              <a:lnSpc>
                <a:spcPts val="2648"/>
              </a:lnSpc>
              <a:defRPr/>
            </a:pPr>
            <a:r>
              <a:rPr lang="en-US" spc="75" dirty="0" err="1" smtClean="0">
                <a:latin typeface="+mj-lt"/>
                <a:ea typeface="Montserrat" charset="0"/>
                <a:cs typeface="PT Sans"/>
              </a:rPr>
              <a:t>Sommaire</a:t>
            </a:r>
            <a:endParaRPr lang="en-US" spc="75" dirty="0">
              <a:latin typeface="+mj-lt"/>
              <a:ea typeface="Montserrat" charset="0"/>
              <a:cs typeface="PT Sans"/>
            </a:endParaRPr>
          </a:p>
        </p:txBody>
      </p:sp>
      <p:pic>
        <p:nvPicPr>
          <p:cNvPr id="23" name="Image 22" descr="ONPE_Logo_01.pn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804" y="23404"/>
            <a:ext cx="1614859" cy="66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980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t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71B2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pour une image 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43500"/>
          </a:xfrm>
          <a:solidFill>
            <a:schemeClr val="bg1">
              <a:lumMod val="50000"/>
              <a:alpha val="60000"/>
            </a:schemeClr>
          </a:solidFill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8306"/>
            <a:ext cx="8229600" cy="8572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759241"/>
            <a:ext cx="8229600" cy="183538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  <a:latin typeface="+mj-lt"/>
              </a:defRPr>
            </a:lvl1pPr>
            <a:lvl2pPr algn="ctr">
              <a:defRPr sz="900">
                <a:solidFill>
                  <a:srgbClr val="FFFFFF"/>
                </a:solidFill>
                <a:latin typeface="+mj-lt"/>
              </a:defRPr>
            </a:lvl2pPr>
            <a:lvl3pPr algn="ctr">
              <a:defRPr sz="900">
                <a:solidFill>
                  <a:srgbClr val="FFFFFF"/>
                </a:solidFill>
                <a:latin typeface="+mj-lt"/>
              </a:defRPr>
            </a:lvl3pPr>
            <a:lvl4pPr algn="ctr">
              <a:defRPr sz="900">
                <a:solidFill>
                  <a:srgbClr val="FFFFFF"/>
                </a:solidFill>
                <a:latin typeface="+mj-lt"/>
              </a:defRPr>
            </a:lvl4pPr>
            <a:lvl5pPr algn="ctr">
              <a:defRPr sz="900">
                <a:solidFill>
                  <a:srgbClr val="FFFFFF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Sous-</a:t>
            </a:r>
            <a:r>
              <a:rPr lang="en-US" dirty="0" err="1" smtClean="0"/>
              <a:t>titre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71B2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123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+ metadonné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903"/>
            <a:ext cx="9144000" cy="588389"/>
          </a:xfrm>
          <a:prstGeom prst="rect">
            <a:avLst/>
          </a:prstGeom>
          <a:solidFill>
            <a:srgbClr val="1E84D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 hasCustomPrompt="1"/>
          </p:nvPr>
        </p:nvSpPr>
        <p:spPr>
          <a:xfrm>
            <a:off x="215900" y="102968"/>
            <a:ext cx="8683625" cy="573678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sp>
        <p:nvSpPr>
          <p:cNvPr id="15" name="Espace réservé du texte 19"/>
          <p:cNvSpPr>
            <a:spLocks noGrp="1"/>
          </p:cNvSpPr>
          <p:nvPr>
            <p:ph type="body" sz="quarter" idx="12"/>
          </p:nvPr>
        </p:nvSpPr>
        <p:spPr>
          <a:xfrm>
            <a:off x="215901" y="1320920"/>
            <a:ext cx="3937454" cy="3294063"/>
          </a:xfrm>
        </p:spPr>
        <p:txBody>
          <a:bodyPr>
            <a:normAutofit/>
          </a:bodyPr>
          <a:lstStyle>
            <a:lvl1pPr>
              <a:defRPr sz="800">
                <a:solidFill>
                  <a:srgbClr val="292929"/>
                </a:solidFill>
                <a:latin typeface="+mj-lt"/>
              </a:defRPr>
            </a:lvl1pPr>
            <a:lvl2pPr>
              <a:defRPr sz="800">
                <a:solidFill>
                  <a:srgbClr val="292929"/>
                </a:solidFill>
                <a:latin typeface="+mj-lt"/>
              </a:defRPr>
            </a:lvl2pPr>
            <a:lvl3pPr>
              <a:defRPr sz="800">
                <a:solidFill>
                  <a:srgbClr val="292929"/>
                </a:solidFill>
                <a:latin typeface="+mj-lt"/>
              </a:defRPr>
            </a:lvl3pPr>
            <a:lvl4pPr>
              <a:defRPr sz="800">
                <a:solidFill>
                  <a:srgbClr val="292929"/>
                </a:solidFill>
                <a:latin typeface="+mj-lt"/>
              </a:defRPr>
            </a:lvl4pPr>
            <a:lvl5pPr>
              <a:defRPr sz="800">
                <a:solidFill>
                  <a:srgbClr val="292929"/>
                </a:solidFill>
                <a:latin typeface="+mj-l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6" name="Espace réservé du contenu 2"/>
          <p:cNvSpPr>
            <a:spLocks noGrp="1"/>
          </p:cNvSpPr>
          <p:nvPr>
            <p:ph sz="quarter" idx="15" hasCustomPrompt="1"/>
          </p:nvPr>
        </p:nvSpPr>
        <p:spPr>
          <a:xfrm>
            <a:off x="215900" y="992277"/>
            <a:ext cx="3937456" cy="245289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rgbClr val="0A57A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sp>
        <p:nvSpPr>
          <p:cNvPr id="17" name="Espace réservé du texte 19"/>
          <p:cNvSpPr>
            <a:spLocks noGrp="1"/>
          </p:cNvSpPr>
          <p:nvPr>
            <p:ph type="body" sz="quarter" idx="16"/>
          </p:nvPr>
        </p:nvSpPr>
        <p:spPr>
          <a:xfrm>
            <a:off x="4783889" y="1320920"/>
            <a:ext cx="3937454" cy="3294063"/>
          </a:xfrm>
        </p:spPr>
        <p:txBody>
          <a:bodyPr>
            <a:normAutofit/>
          </a:bodyPr>
          <a:lstStyle>
            <a:lvl1pPr>
              <a:defRPr sz="800">
                <a:solidFill>
                  <a:srgbClr val="292929"/>
                </a:solidFill>
                <a:latin typeface="+mj-lt"/>
              </a:defRPr>
            </a:lvl1pPr>
            <a:lvl2pPr>
              <a:defRPr sz="800">
                <a:solidFill>
                  <a:srgbClr val="292929"/>
                </a:solidFill>
                <a:latin typeface="+mj-lt"/>
              </a:defRPr>
            </a:lvl2pPr>
            <a:lvl3pPr>
              <a:defRPr sz="800">
                <a:solidFill>
                  <a:srgbClr val="292929"/>
                </a:solidFill>
                <a:latin typeface="+mj-lt"/>
              </a:defRPr>
            </a:lvl3pPr>
            <a:lvl4pPr>
              <a:defRPr sz="800">
                <a:solidFill>
                  <a:srgbClr val="292929"/>
                </a:solidFill>
                <a:latin typeface="+mj-lt"/>
              </a:defRPr>
            </a:lvl4pPr>
            <a:lvl5pPr>
              <a:defRPr sz="800">
                <a:solidFill>
                  <a:srgbClr val="292929"/>
                </a:solidFill>
                <a:latin typeface="+mj-l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8" name="Espace réservé du contenu 2"/>
          <p:cNvSpPr>
            <a:spLocks noGrp="1"/>
          </p:cNvSpPr>
          <p:nvPr>
            <p:ph sz="quarter" idx="17" hasCustomPrompt="1"/>
          </p:nvPr>
        </p:nvSpPr>
        <p:spPr>
          <a:xfrm>
            <a:off x="4783888" y="992277"/>
            <a:ext cx="3937456" cy="245289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rgbClr val="0A57A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pic>
        <p:nvPicPr>
          <p:cNvPr id="19" name="Image 18" descr="ONPE_Logo_01.png">
            <a:hlinkClick r:id="rId2"/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9" t="9911" r="23622" b="11352"/>
          <a:stretch/>
        </p:blipFill>
        <p:spPr>
          <a:xfrm>
            <a:off x="8476322" y="4777446"/>
            <a:ext cx="637328" cy="340794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4903"/>
            <a:ext cx="9144000" cy="588389"/>
          </a:xfrm>
          <a:prstGeom prst="rect">
            <a:avLst/>
          </a:prstGeom>
          <a:solidFill>
            <a:srgbClr val="1E84D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ONPE_Logo_01.png">
            <a:hlinkClick r:id="rId2"/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9" t="9911" r="23622" b="11352"/>
          <a:stretch/>
        </p:blipFill>
        <p:spPr>
          <a:xfrm>
            <a:off x="8476322" y="4777446"/>
            <a:ext cx="637328" cy="34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174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u + metadonné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903"/>
            <a:ext cx="9144000" cy="588389"/>
          </a:xfrm>
          <a:prstGeom prst="rect">
            <a:avLst/>
          </a:prstGeom>
          <a:solidFill>
            <a:srgbClr val="1E84D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 hasCustomPrompt="1"/>
          </p:nvPr>
        </p:nvSpPr>
        <p:spPr>
          <a:xfrm>
            <a:off x="215900" y="102968"/>
            <a:ext cx="8683625" cy="573678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sp>
        <p:nvSpPr>
          <p:cNvPr id="15" name="Espace réservé du texte 19"/>
          <p:cNvSpPr>
            <a:spLocks noGrp="1"/>
          </p:cNvSpPr>
          <p:nvPr>
            <p:ph type="body" sz="quarter" idx="12"/>
          </p:nvPr>
        </p:nvSpPr>
        <p:spPr>
          <a:xfrm>
            <a:off x="711200" y="1320920"/>
            <a:ext cx="7765121" cy="3294063"/>
          </a:xfrm>
        </p:spPr>
        <p:txBody>
          <a:bodyPr>
            <a:normAutofit/>
          </a:bodyPr>
          <a:lstStyle>
            <a:lvl1pPr>
              <a:defRPr sz="1000">
                <a:solidFill>
                  <a:srgbClr val="292929"/>
                </a:solidFill>
                <a:latin typeface="+mj-lt"/>
              </a:defRPr>
            </a:lvl1pPr>
            <a:lvl2pPr>
              <a:defRPr sz="1000">
                <a:solidFill>
                  <a:srgbClr val="292929"/>
                </a:solidFill>
                <a:latin typeface="+mj-lt"/>
              </a:defRPr>
            </a:lvl2pPr>
            <a:lvl3pPr>
              <a:defRPr sz="1000">
                <a:solidFill>
                  <a:srgbClr val="292929"/>
                </a:solidFill>
                <a:latin typeface="+mj-lt"/>
              </a:defRPr>
            </a:lvl3pPr>
            <a:lvl4pPr>
              <a:defRPr sz="1000">
                <a:solidFill>
                  <a:srgbClr val="292929"/>
                </a:solidFill>
                <a:latin typeface="+mj-lt"/>
              </a:defRPr>
            </a:lvl4pPr>
            <a:lvl5pPr>
              <a:defRPr sz="1000">
                <a:solidFill>
                  <a:srgbClr val="292929"/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6" name="Espace réservé du contenu 2"/>
          <p:cNvSpPr>
            <a:spLocks noGrp="1"/>
          </p:cNvSpPr>
          <p:nvPr>
            <p:ph sz="quarter" idx="15" hasCustomPrompt="1"/>
          </p:nvPr>
        </p:nvSpPr>
        <p:spPr>
          <a:xfrm>
            <a:off x="711199" y="992277"/>
            <a:ext cx="7765125" cy="245289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="1">
                <a:solidFill>
                  <a:srgbClr val="0A57A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pic>
        <p:nvPicPr>
          <p:cNvPr id="19" name="Image 18" descr="ONPE_Logo_01.png">
            <a:hlinkClick r:id="rId2"/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9" t="9911" r="23622" b="11352"/>
          <a:stretch/>
        </p:blipFill>
        <p:spPr>
          <a:xfrm>
            <a:off x="8476322" y="4777446"/>
            <a:ext cx="637328" cy="340794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4903"/>
            <a:ext cx="9144000" cy="588389"/>
          </a:xfrm>
          <a:prstGeom prst="rect">
            <a:avLst/>
          </a:prstGeom>
          <a:solidFill>
            <a:srgbClr val="1E84D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ONPE_Logo_01.png">
            <a:hlinkClick r:id="rId2"/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9" t="9911" r="23622" b="11352"/>
          <a:stretch/>
        </p:blipFill>
        <p:spPr>
          <a:xfrm>
            <a:off x="8476322" y="4777446"/>
            <a:ext cx="637328" cy="34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327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903"/>
            <a:ext cx="9144000" cy="588389"/>
          </a:xfrm>
          <a:prstGeom prst="rect">
            <a:avLst/>
          </a:prstGeom>
          <a:solidFill>
            <a:srgbClr val="1E84D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 hasCustomPrompt="1"/>
          </p:nvPr>
        </p:nvSpPr>
        <p:spPr>
          <a:xfrm>
            <a:off x="215900" y="102968"/>
            <a:ext cx="8683625" cy="573678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sp>
        <p:nvSpPr>
          <p:cNvPr id="6" name="Espace réservé du texte 19"/>
          <p:cNvSpPr>
            <a:spLocks noGrp="1"/>
          </p:cNvSpPr>
          <p:nvPr>
            <p:ph type="body" sz="quarter" idx="12"/>
          </p:nvPr>
        </p:nvSpPr>
        <p:spPr>
          <a:xfrm>
            <a:off x="215901" y="1319758"/>
            <a:ext cx="3937454" cy="3294063"/>
          </a:xfrm>
        </p:spPr>
        <p:txBody>
          <a:bodyPr>
            <a:normAutofit/>
          </a:bodyPr>
          <a:lstStyle>
            <a:lvl1pPr>
              <a:defRPr sz="800">
                <a:solidFill>
                  <a:srgbClr val="292929"/>
                </a:solidFill>
                <a:latin typeface="+mj-lt"/>
              </a:defRPr>
            </a:lvl1pPr>
            <a:lvl2pPr>
              <a:defRPr sz="800">
                <a:solidFill>
                  <a:srgbClr val="292929"/>
                </a:solidFill>
                <a:latin typeface="+mj-lt"/>
              </a:defRPr>
            </a:lvl2pPr>
            <a:lvl3pPr>
              <a:defRPr sz="800">
                <a:solidFill>
                  <a:srgbClr val="292929"/>
                </a:solidFill>
                <a:latin typeface="+mj-lt"/>
              </a:defRPr>
            </a:lvl3pPr>
            <a:lvl4pPr>
              <a:defRPr sz="800">
                <a:solidFill>
                  <a:srgbClr val="292929"/>
                </a:solidFill>
                <a:latin typeface="+mj-lt"/>
              </a:defRPr>
            </a:lvl4pPr>
            <a:lvl5pPr>
              <a:defRPr sz="800">
                <a:solidFill>
                  <a:srgbClr val="292929"/>
                </a:solidFill>
                <a:latin typeface="+mj-l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du texte 19"/>
          <p:cNvSpPr>
            <a:spLocks noGrp="1"/>
          </p:cNvSpPr>
          <p:nvPr>
            <p:ph type="body" sz="quarter" idx="14"/>
          </p:nvPr>
        </p:nvSpPr>
        <p:spPr>
          <a:xfrm>
            <a:off x="4776255" y="1319758"/>
            <a:ext cx="3937454" cy="3294063"/>
          </a:xfrm>
          <a:solidFill>
            <a:srgbClr val="DDECF8"/>
          </a:solidFill>
        </p:spPr>
        <p:txBody>
          <a:bodyPr>
            <a:normAutofit/>
          </a:bodyPr>
          <a:lstStyle>
            <a:lvl1pPr>
              <a:defRPr sz="800">
                <a:solidFill>
                  <a:srgbClr val="0F70BA"/>
                </a:solidFill>
                <a:latin typeface="+mj-lt"/>
              </a:defRPr>
            </a:lvl1pPr>
            <a:lvl2pPr>
              <a:defRPr sz="800">
                <a:solidFill>
                  <a:srgbClr val="0F70BA"/>
                </a:solidFill>
                <a:latin typeface="+mj-lt"/>
              </a:defRPr>
            </a:lvl2pPr>
            <a:lvl3pPr>
              <a:defRPr sz="800">
                <a:solidFill>
                  <a:srgbClr val="0F70BA"/>
                </a:solidFill>
                <a:latin typeface="+mj-lt"/>
              </a:defRPr>
            </a:lvl3pPr>
            <a:lvl4pPr>
              <a:defRPr sz="800">
                <a:solidFill>
                  <a:srgbClr val="0F70BA"/>
                </a:solidFill>
                <a:latin typeface="+mj-lt"/>
              </a:defRPr>
            </a:lvl4pPr>
            <a:lvl5pPr>
              <a:defRPr sz="800">
                <a:solidFill>
                  <a:srgbClr val="0F70BA"/>
                </a:solidFill>
                <a:latin typeface="+mj-l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pic>
        <p:nvPicPr>
          <p:cNvPr id="12" name="Image 11" descr="ONPE_Logo_01.png">
            <a:hlinkClick r:id="rId2"/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9" t="9911" r="23622" b="11352"/>
          <a:stretch/>
        </p:blipFill>
        <p:spPr>
          <a:xfrm>
            <a:off x="8476322" y="4777446"/>
            <a:ext cx="637328" cy="340794"/>
          </a:xfrm>
          <a:prstGeom prst="rect">
            <a:avLst/>
          </a:prstGeom>
        </p:spPr>
      </p:pic>
      <p:sp>
        <p:nvSpPr>
          <p:cNvPr id="14" name="Espace réservé du contenu 2"/>
          <p:cNvSpPr>
            <a:spLocks noGrp="1"/>
          </p:cNvSpPr>
          <p:nvPr>
            <p:ph sz="quarter" idx="15" hasCustomPrompt="1"/>
          </p:nvPr>
        </p:nvSpPr>
        <p:spPr>
          <a:xfrm>
            <a:off x="215900" y="991115"/>
            <a:ext cx="3937456" cy="245289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rgbClr val="0A57A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sp>
        <p:nvSpPr>
          <p:cNvPr id="9" name="Espace réservé du contenu 2"/>
          <p:cNvSpPr>
            <a:spLocks noGrp="1"/>
          </p:cNvSpPr>
          <p:nvPr>
            <p:ph sz="quarter" idx="16" hasCustomPrompt="1"/>
          </p:nvPr>
        </p:nvSpPr>
        <p:spPr>
          <a:xfrm>
            <a:off x="4776255" y="987399"/>
            <a:ext cx="3937456" cy="245289"/>
          </a:xfrm>
          <a:solidFill>
            <a:srgbClr val="DDECF8"/>
          </a:solidFill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rgbClr val="0A57A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pour métadonnée</a:t>
            </a:r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4903"/>
            <a:ext cx="9144000" cy="588389"/>
          </a:xfrm>
          <a:prstGeom prst="rect">
            <a:avLst/>
          </a:prstGeom>
          <a:solidFill>
            <a:srgbClr val="1E84D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 descr="ONPE_Logo_01.png">
            <a:hlinkClick r:id="rId2"/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9" t="9911" r="23622" b="11352"/>
          <a:stretch/>
        </p:blipFill>
        <p:spPr>
          <a:xfrm>
            <a:off x="8476322" y="4777446"/>
            <a:ext cx="637328" cy="34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35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+ image à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</p:spPr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sz="quarter" idx="13"/>
          </p:nvPr>
        </p:nvSpPr>
        <p:spPr>
          <a:xfrm>
            <a:off x="5835650" y="0"/>
            <a:ext cx="3308350" cy="514350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6" name="Espace réservé du texte 19"/>
          <p:cNvSpPr>
            <a:spLocks noGrp="1"/>
          </p:cNvSpPr>
          <p:nvPr>
            <p:ph type="body" sz="quarter" idx="14"/>
          </p:nvPr>
        </p:nvSpPr>
        <p:spPr>
          <a:xfrm>
            <a:off x="296110" y="838495"/>
            <a:ext cx="5162215" cy="3928769"/>
          </a:xfrm>
        </p:spPr>
        <p:txBody>
          <a:bodyPr>
            <a:normAutofit/>
          </a:bodyPr>
          <a:lstStyle>
            <a:lvl1pPr>
              <a:defRPr sz="800">
                <a:solidFill>
                  <a:srgbClr val="292929"/>
                </a:solidFill>
                <a:latin typeface="+mj-lt"/>
              </a:defRPr>
            </a:lvl1pPr>
            <a:lvl2pPr>
              <a:defRPr sz="800">
                <a:solidFill>
                  <a:srgbClr val="292929"/>
                </a:solidFill>
                <a:latin typeface="+mj-lt"/>
              </a:defRPr>
            </a:lvl2pPr>
            <a:lvl3pPr>
              <a:defRPr sz="800">
                <a:solidFill>
                  <a:srgbClr val="292929"/>
                </a:solidFill>
                <a:latin typeface="+mj-lt"/>
              </a:defRPr>
            </a:lvl3pPr>
            <a:lvl4pPr>
              <a:defRPr sz="800">
                <a:solidFill>
                  <a:srgbClr val="292929"/>
                </a:solidFill>
                <a:latin typeface="+mj-lt"/>
              </a:defRPr>
            </a:lvl4pPr>
            <a:lvl5pPr>
              <a:defRPr sz="800">
                <a:solidFill>
                  <a:srgbClr val="292929"/>
                </a:solidFill>
                <a:latin typeface="+mj-lt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u contenu 2"/>
          <p:cNvSpPr>
            <a:spLocks noGrp="1"/>
          </p:cNvSpPr>
          <p:nvPr>
            <p:ph sz="quarter" idx="15" hasCustomPrompt="1"/>
          </p:nvPr>
        </p:nvSpPr>
        <p:spPr>
          <a:xfrm>
            <a:off x="296110" y="509852"/>
            <a:ext cx="5162218" cy="245289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0A57A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Titre page</a:t>
            </a:r>
            <a:endParaRPr lang="fr-FR" dirty="0"/>
          </a:p>
        </p:txBody>
      </p:sp>
      <p:pic>
        <p:nvPicPr>
          <p:cNvPr id="8" name="Image 7" descr="ONPE_Logo_01.png">
            <a:hlinkClick r:id="rId2"/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9" t="9911" r="23622" b="11352"/>
          <a:stretch/>
        </p:blipFill>
        <p:spPr>
          <a:xfrm>
            <a:off x="46195" y="53046"/>
            <a:ext cx="637328" cy="340794"/>
          </a:xfrm>
          <a:prstGeom prst="rect">
            <a:avLst/>
          </a:prstGeom>
        </p:spPr>
      </p:pic>
      <p:pic>
        <p:nvPicPr>
          <p:cNvPr id="9" name="Image 8" descr="ONPE_Logo_01.png">
            <a:hlinkClick r:id="rId2"/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9" t="9911" r="23622" b="11352"/>
          <a:stretch/>
        </p:blipFill>
        <p:spPr>
          <a:xfrm>
            <a:off x="46195" y="53046"/>
            <a:ext cx="637328" cy="34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221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96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titre docu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cteur droit 16"/>
          <p:cNvCxnSpPr/>
          <p:nvPr userDrawn="1"/>
        </p:nvCxnSpPr>
        <p:spPr>
          <a:xfrm>
            <a:off x="4100286" y="8194"/>
            <a:ext cx="5067968" cy="0"/>
          </a:xfrm>
          <a:prstGeom prst="line">
            <a:avLst/>
          </a:prstGeom>
          <a:ln>
            <a:solidFill>
              <a:srgbClr val="1A61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Image 17" descr="ONPE_Logo_01.png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519" y="1124571"/>
            <a:ext cx="2608502" cy="1069975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4475299" y="2152523"/>
            <a:ext cx="4208359" cy="1087982"/>
          </a:xfr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2400" b="1" kern="1200" baseline="0" dirty="0" smtClean="0">
                <a:solidFill>
                  <a:srgbClr val="0F70C5"/>
                </a:solidFill>
                <a:latin typeface="+mj-lt"/>
                <a:ea typeface="+mj-ea"/>
                <a:cs typeface="PT Sans"/>
              </a:defRPr>
            </a:lvl1pPr>
          </a:lstStyle>
          <a:p>
            <a:r>
              <a:rPr lang="en-US" dirty="0" err="1" smtClean="0"/>
              <a:t>Titre</a:t>
            </a:r>
            <a:r>
              <a:rPr lang="en-US" dirty="0" smtClean="0"/>
              <a:t> du document</a:t>
            </a:r>
            <a:br>
              <a:rPr lang="en-US" dirty="0" smtClean="0"/>
            </a:br>
            <a:r>
              <a:rPr lang="en-US" dirty="0" smtClean="0"/>
              <a:t>PowerPoint</a:t>
            </a:r>
            <a:endParaRPr lang="en-US"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1" hasCustomPrompt="1"/>
          </p:nvPr>
        </p:nvSpPr>
        <p:spPr>
          <a:xfrm>
            <a:off x="4475299" y="3240505"/>
            <a:ext cx="4208359" cy="296394"/>
          </a:xfrm>
        </p:spPr>
        <p:txBody>
          <a:bodyPr>
            <a:normAutofit/>
          </a:bodyPr>
          <a:lstStyle>
            <a:lvl1pPr marL="0" indent="0" algn="ctr">
              <a:buNone/>
              <a:defRPr sz="900">
                <a:solidFill>
                  <a:srgbClr val="A6A6A6"/>
                </a:solidFill>
              </a:defRPr>
            </a:lvl1pPr>
          </a:lstStyle>
          <a:p>
            <a:pPr lvl="0"/>
            <a:r>
              <a:rPr lang="fr-FR" dirty="0" smtClean="0"/>
              <a:t>Numéro de l’édition (si besoin)</a:t>
            </a:r>
            <a:endParaRPr lang="fr-FR" dirty="0"/>
          </a:p>
        </p:txBody>
      </p:sp>
      <p:sp>
        <p:nvSpPr>
          <p:cNvPr id="30" name="Espace réservé pour une image  29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100286" cy="513530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13" hasCustomPrompt="1"/>
          </p:nvPr>
        </p:nvSpPr>
        <p:spPr>
          <a:xfrm>
            <a:off x="4475299" y="3990474"/>
            <a:ext cx="4208359" cy="671732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0" i="0" baseline="0">
                <a:solidFill>
                  <a:srgbClr val="292929"/>
                </a:solidFill>
                <a:latin typeface="+mj-lt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  <a:t>Prénom Nom</a:t>
            </a:r>
            <a:b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</a:br>
            <a: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  <a:t>Titre du poste</a:t>
            </a:r>
            <a:b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</a:br>
            <a: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  <a:t>NOM DE L’ORGANISME</a:t>
            </a:r>
          </a:p>
          <a:p>
            <a:endParaRPr lang="fr-FR" sz="1200" dirty="0">
              <a:solidFill>
                <a:srgbClr val="171B2D"/>
              </a:solidFill>
              <a:latin typeface="+mj-lt"/>
              <a:cs typeface="PT Sans"/>
            </a:endParaRPr>
          </a:p>
        </p:txBody>
      </p:sp>
      <p:sp>
        <p:nvSpPr>
          <p:cNvPr id="9" name="Espace réservé du texte 3"/>
          <p:cNvSpPr>
            <a:spLocks noGrp="1"/>
          </p:cNvSpPr>
          <p:nvPr>
            <p:ph type="body" sz="quarter" idx="14" hasCustomPrompt="1"/>
          </p:nvPr>
        </p:nvSpPr>
        <p:spPr>
          <a:xfrm>
            <a:off x="4475298" y="3530852"/>
            <a:ext cx="4208359" cy="459622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1" i="0" baseline="0">
                <a:solidFill>
                  <a:srgbClr val="292929"/>
                </a:solidFill>
                <a:latin typeface="+mj-lt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1200" dirty="0" smtClean="0">
                <a:solidFill>
                  <a:srgbClr val="171B2D"/>
                </a:solidFill>
                <a:latin typeface="+mj-lt"/>
                <a:cs typeface="PT Sans"/>
              </a:rPr>
              <a:t>JJ mois AAAA (date du rapport)</a:t>
            </a:r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6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6" r:id="rId1"/>
    <p:sldLayoutId id="2147493477" r:id="rId2"/>
    <p:sldLayoutId id="2147493478" r:id="rId3"/>
    <p:sldLayoutId id="2147493479" r:id="rId4"/>
    <p:sldLayoutId id="2147493483" r:id="rId5"/>
    <p:sldLayoutId id="2147493480" r:id="rId6"/>
    <p:sldLayoutId id="2147493481" r:id="rId7"/>
    <p:sldLayoutId id="2147493482" r:id="rId8"/>
    <p:sldLayoutId id="2147493456" r:id="rId9"/>
    <p:sldLayoutId id="2147493470" r:id="rId10"/>
    <p:sldLayoutId id="2147493457" r:id="rId11"/>
    <p:sldLayoutId id="2147493484" r:id="rId12"/>
    <p:sldLayoutId id="2147493472" r:id="rId13"/>
    <p:sldLayoutId id="2147493474" r:id="rId14"/>
    <p:sldLayoutId id="2147493471" r:id="rId15"/>
    <p:sldLayoutId id="2147493473" r:id="rId1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Times"/>
          <a:ea typeface="+mj-ea"/>
          <a:cs typeface="Time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Time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Time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Time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Time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Time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Qu'en pensent les ménages ? </a:t>
            </a:r>
            <a:r>
              <a:rPr lang="fr-FR" sz="1800" dirty="0"/>
              <a:t>Considérer les modalités de réception des messages de sensibilisation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2483940" y="3579497"/>
            <a:ext cx="4208359" cy="1038607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Coralie ROBERT</a:t>
            </a:r>
          </a:p>
          <a:p>
            <a:endParaRPr lang="fr-FR" dirty="0" smtClean="0"/>
          </a:p>
          <a:p>
            <a:r>
              <a:rPr lang="fr-FR" dirty="0" smtClean="0"/>
              <a:t>Sociologue-urbaniste</a:t>
            </a:r>
          </a:p>
          <a:p>
            <a:r>
              <a:rPr lang="fr-FR" dirty="0" smtClean="0"/>
              <a:t>Doctorante ADEME</a:t>
            </a:r>
          </a:p>
          <a:p>
            <a:r>
              <a:rPr lang="fr-FR" dirty="0" smtClean="0"/>
              <a:t>CRH-LAVUE UMR 7218 CNRS</a:t>
            </a:r>
          </a:p>
          <a:p>
            <a:r>
              <a:rPr lang="fr-FR" dirty="0" smtClean="0"/>
              <a:t>Université Paris Nanterre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/>
          </p:nvPr>
        </p:nvSpPr>
        <p:spPr>
          <a:xfrm>
            <a:off x="2483939" y="3119876"/>
            <a:ext cx="4208359" cy="459622"/>
          </a:xfrm>
        </p:spPr>
        <p:txBody>
          <a:bodyPr/>
          <a:lstStyle/>
          <a:p>
            <a:r>
              <a:rPr lang="fr-FR" dirty="0" smtClean="0"/>
              <a:t>23 novembre 2018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5" y="54012"/>
            <a:ext cx="2303833" cy="230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1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xfrm>
            <a:off x="2706480" y="1107809"/>
            <a:ext cx="5678695" cy="194595"/>
          </a:xfrm>
        </p:spPr>
        <p:txBody>
          <a:bodyPr anchor="ctr">
            <a:noAutofit/>
          </a:bodyPr>
          <a:lstStyle/>
          <a:p>
            <a:r>
              <a:rPr lang="fr-FR" sz="1400" dirty="0" smtClean="0"/>
              <a:t>Précisions sur l’enquête</a:t>
            </a:r>
            <a:endParaRPr lang="fr-FR" sz="14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2706480" y="1391817"/>
            <a:ext cx="5678695" cy="512679"/>
          </a:xfrm>
        </p:spPr>
        <p:txBody>
          <a:bodyPr anchor="ctr"/>
          <a:lstStyle/>
          <a:p>
            <a:r>
              <a:rPr lang="fr-FR" sz="1200" dirty="0" smtClean="0"/>
              <a:t>Thème de recherche</a:t>
            </a:r>
          </a:p>
          <a:p>
            <a:r>
              <a:rPr lang="fr-FR" sz="1200" dirty="0" smtClean="0"/>
              <a:t>Terrains et publics enquêtés</a:t>
            </a:r>
            <a:endParaRPr lang="fr-FR" sz="12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2706480" y="2279970"/>
            <a:ext cx="5678695" cy="194595"/>
          </a:xfrm>
        </p:spPr>
        <p:txBody>
          <a:bodyPr anchor="ctr">
            <a:noAutofit/>
          </a:bodyPr>
          <a:lstStyle/>
          <a:p>
            <a:r>
              <a:rPr lang="fr-FR" sz="1400" dirty="0" smtClean="0"/>
              <a:t>Les modalités de communication</a:t>
            </a:r>
            <a:endParaRPr lang="fr-FR" sz="14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2706480" y="2563978"/>
            <a:ext cx="5678695" cy="512679"/>
          </a:xfrm>
        </p:spPr>
        <p:txBody>
          <a:bodyPr anchor="ctr"/>
          <a:lstStyle/>
          <a:p>
            <a:r>
              <a:rPr lang="fr-FR" sz="1200" dirty="0" smtClean="0"/>
              <a:t>Bien connaitre le public ciblé</a:t>
            </a:r>
          </a:p>
          <a:p>
            <a:r>
              <a:rPr lang="fr-FR" sz="1200" dirty="0" smtClean="0"/>
              <a:t>Considérer les freins </a:t>
            </a:r>
            <a:endParaRPr lang="fr-FR" sz="12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2706480" y="3438161"/>
            <a:ext cx="5678695" cy="194595"/>
          </a:xfrm>
        </p:spPr>
        <p:txBody>
          <a:bodyPr anchor="ctr">
            <a:noAutofit/>
          </a:bodyPr>
          <a:lstStyle/>
          <a:p>
            <a:r>
              <a:rPr lang="fr-FR" sz="1400" dirty="0" smtClean="0"/>
              <a:t>Les points d’attention des ménages</a:t>
            </a:r>
            <a:endParaRPr lang="fr-FR" sz="14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/>
          </p:nvPr>
        </p:nvSpPr>
        <p:spPr>
          <a:xfrm>
            <a:off x="2706480" y="3722169"/>
            <a:ext cx="5678695" cy="512679"/>
          </a:xfrm>
        </p:spPr>
        <p:txBody>
          <a:bodyPr anchor="ctr">
            <a:normAutofit/>
          </a:bodyPr>
          <a:lstStyle/>
          <a:p>
            <a:r>
              <a:rPr lang="fr-FR" sz="1200" dirty="0" smtClean="0"/>
              <a:t>Écoute et compréhension</a:t>
            </a:r>
          </a:p>
          <a:p>
            <a:r>
              <a:rPr lang="fr-FR" sz="1200" dirty="0" smtClean="0"/>
              <a:t>Confiance et volonté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36605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Précisions sur l’enquête</a:t>
            </a:r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75" y="932792"/>
            <a:ext cx="3964462" cy="3964462"/>
          </a:xfrm>
          <a:prstGeom prst="rect">
            <a:avLst/>
          </a:prstGeom>
        </p:spPr>
      </p:pic>
      <p:sp>
        <p:nvSpPr>
          <p:cNvPr id="14" name="Google Shape;277;p26"/>
          <p:cNvSpPr/>
          <p:nvPr/>
        </p:nvSpPr>
        <p:spPr>
          <a:xfrm>
            <a:off x="743234" y="2106455"/>
            <a:ext cx="807868" cy="438668"/>
          </a:xfrm>
          <a:prstGeom prst="wedgeEllipseCallout">
            <a:avLst>
              <a:gd name="adj1" fmla="val 824"/>
              <a:gd name="adj2" fmla="val 62163"/>
            </a:avLst>
          </a:prstGeom>
          <a:solidFill>
            <a:srgbClr val="1E84D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 dirty="0" smtClean="0">
                <a:solidFill>
                  <a:schemeClr val="bg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Nantes</a:t>
            </a:r>
            <a:endParaRPr sz="800" b="1" dirty="0">
              <a:solidFill>
                <a:schemeClr val="bg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5" name="Google Shape;277;p26"/>
          <p:cNvSpPr/>
          <p:nvPr/>
        </p:nvSpPr>
        <p:spPr>
          <a:xfrm>
            <a:off x="1871740" y="1530456"/>
            <a:ext cx="1065247" cy="438668"/>
          </a:xfrm>
          <a:prstGeom prst="wedgeEllipseCallout">
            <a:avLst>
              <a:gd name="adj1" fmla="val 824"/>
              <a:gd name="adj2" fmla="val 62163"/>
            </a:avLst>
          </a:prstGeom>
          <a:solidFill>
            <a:srgbClr val="1E84D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 dirty="0" smtClean="0">
                <a:solidFill>
                  <a:schemeClr val="bg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La Courneuve</a:t>
            </a:r>
            <a:endParaRPr sz="800" b="1" dirty="0">
              <a:solidFill>
                <a:schemeClr val="bg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78620" y="808732"/>
            <a:ext cx="4500415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lvl="0" algn="ctr" defTabSz="914400">
              <a:spcBef>
                <a:spcPts val="600"/>
              </a:spcBef>
              <a:buClr>
                <a:srgbClr val="FFCD00"/>
              </a:buClr>
              <a:buSzPts val="2400"/>
            </a:pPr>
            <a:r>
              <a:rPr lang="fr-FR" sz="14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Enquête de terrain</a:t>
            </a:r>
          </a:p>
          <a:p>
            <a:pPr marL="76200" lvl="0" algn="ctr" defTabSz="914400">
              <a:spcBef>
                <a:spcPts val="600"/>
              </a:spcBef>
              <a:buClr>
                <a:srgbClr val="FFCD00"/>
              </a:buClr>
              <a:buSzPts val="2400"/>
            </a:pPr>
            <a:endParaRPr lang="fr-FR" sz="14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457200" lvl="0" indent="-381000" defTabSz="914400">
              <a:spcBef>
                <a:spcPts val="600"/>
              </a:spcBef>
              <a:buClr>
                <a:srgbClr val="1E84D1"/>
              </a:buClr>
              <a:buSzPts val="2400"/>
              <a:buFont typeface="Quattrocento Sans"/>
              <a:buChar char="◉"/>
            </a:pPr>
            <a:r>
              <a:rPr lang="fr-FR" sz="1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Suivi d’ateliers de </a:t>
            </a:r>
            <a:r>
              <a:rPr lang="fr-FR" sz="1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sensibilisation</a:t>
            </a:r>
          </a:p>
          <a:p>
            <a:pPr marL="457200" lvl="0" indent="-381000" defTabSz="914400">
              <a:spcBef>
                <a:spcPts val="600"/>
              </a:spcBef>
              <a:buClr>
                <a:srgbClr val="1E84D1"/>
              </a:buClr>
              <a:buSzPts val="2400"/>
              <a:buFont typeface="Quattrocento Sans"/>
              <a:buChar char="◉"/>
            </a:pPr>
            <a:endParaRPr lang="fr-FR" sz="1400" kern="0" dirty="0" smtClea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457200" lvl="0" indent="-381000" defTabSz="914400">
              <a:spcBef>
                <a:spcPts val="600"/>
              </a:spcBef>
              <a:buClr>
                <a:srgbClr val="1E84D1"/>
              </a:buClr>
              <a:buSzPts val="2400"/>
              <a:buFont typeface="Quattrocento Sans"/>
              <a:buChar char="◉"/>
            </a:pPr>
            <a:r>
              <a:rPr lang="fr-FR" sz="1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Rencontre </a:t>
            </a:r>
            <a:r>
              <a:rPr lang="fr-FR" sz="1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de </a:t>
            </a:r>
            <a:r>
              <a:rPr lang="fr-FR" sz="1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professionnels</a:t>
            </a:r>
          </a:p>
          <a:p>
            <a:pPr marL="457200" lvl="0" indent="-381000" defTabSz="914400">
              <a:spcBef>
                <a:spcPts val="600"/>
              </a:spcBef>
              <a:buClr>
                <a:srgbClr val="1E84D1"/>
              </a:buClr>
              <a:buSzPts val="2400"/>
              <a:buFont typeface="Quattrocento Sans"/>
              <a:buChar char="◉"/>
            </a:pPr>
            <a:endParaRPr lang="fr-FR" sz="1400" kern="0" dirty="0" smtClea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457200" lvl="0" indent="-381000" defTabSz="914400">
              <a:spcBef>
                <a:spcPts val="600"/>
              </a:spcBef>
              <a:buClr>
                <a:srgbClr val="1E84D1"/>
              </a:buClr>
              <a:buSzPts val="2400"/>
              <a:buFont typeface="Quattrocento Sans"/>
              <a:buChar char="◉"/>
            </a:pPr>
            <a:r>
              <a:rPr lang="fr-FR" sz="1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Entretiens </a:t>
            </a:r>
            <a:r>
              <a:rPr lang="fr-FR" sz="1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au domicile des </a:t>
            </a:r>
            <a:r>
              <a:rPr lang="fr-FR" sz="1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ménages</a:t>
            </a:r>
          </a:p>
          <a:p>
            <a:pPr marL="457200" lvl="0" indent="-381000" defTabSz="914400">
              <a:spcBef>
                <a:spcPts val="600"/>
              </a:spcBef>
              <a:buClr>
                <a:srgbClr val="1E84D1"/>
              </a:buClr>
              <a:buSzPts val="2400"/>
              <a:buFont typeface="Quattrocento Sans"/>
              <a:buChar char="◉"/>
            </a:pPr>
            <a:endParaRPr lang="fr-F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76200" lvl="0" algn="ctr" defTabSz="914400">
              <a:spcBef>
                <a:spcPts val="600"/>
              </a:spcBef>
              <a:buClr>
                <a:srgbClr val="1E84D1"/>
              </a:buClr>
              <a:buSzPts val="2400"/>
            </a:pPr>
            <a:r>
              <a:rPr lang="fr-FR" sz="1400" b="1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Public</a:t>
            </a:r>
          </a:p>
          <a:p>
            <a:pPr marL="76200" lvl="0" algn="ctr" defTabSz="914400">
              <a:spcBef>
                <a:spcPts val="600"/>
              </a:spcBef>
              <a:buClr>
                <a:srgbClr val="1E84D1"/>
              </a:buClr>
              <a:buSzPts val="2400"/>
            </a:pPr>
            <a:endParaRPr lang="fr-FR" sz="1400" kern="0" dirty="0" smtClea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457200" indent="-381000" defTabSz="914400">
              <a:spcBef>
                <a:spcPts val="600"/>
              </a:spcBef>
              <a:buClr>
                <a:srgbClr val="1E84D1"/>
              </a:buClr>
              <a:buSzPts val="2400"/>
              <a:buFont typeface="Quattrocento Sans"/>
              <a:buChar char="◉"/>
            </a:pPr>
            <a:r>
              <a:rPr lang="fr-FR" sz="1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Diversité des ménages précaires </a:t>
            </a:r>
            <a:endParaRPr lang="fr-FR" sz="1400" kern="0" dirty="0" smtClea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457200" indent="-381000" defTabSz="914400">
              <a:spcBef>
                <a:spcPts val="600"/>
              </a:spcBef>
              <a:buClr>
                <a:srgbClr val="1E84D1"/>
              </a:buClr>
              <a:buSzPts val="2400"/>
              <a:buFont typeface="Quattrocento Sans"/>
              <a:buChar char="◉"/>
            </a:pPr>
            <a:endParaRPr lang="fr-F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457200" indent="-381000" defTabSz="914400">
              <a:spcBef>
                <a:spcPts val="600"/>
              </a:spcBef>
              <a:buClr>
                <a:srgbClr val="1E84D1"/>
              </a:buClr>
              <a:buSzPts val="2400"/>
              <a:buFont typeface="Quattrocento Sans"/>
              <a:buChar char="◉"/>
            </a:pPr>
            <a:r>
              <a:rPr lang="fr-FR" sz="1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Variété de typologie d’habitat</a:t>
            </a:r>
            <a:endParaRPr lang="fr-F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0" lvl="2" defTabSz="914400">
              <a:spcBef>
                <a:spcPts val="600"/>
              </a:spcBef>
              <a:buClr>
                <a:srgbClr val="000000"/>
              </a:buClr>
            </a:pPr>
            <a:endParaRPr lang="fr-FR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1476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215901" y="1605994"/>
            <a:ext cx="3937454" cy="2234475"/>
          </a:xfrm>
        </p:spPr>
        <p:txBody>
          <a:bodyPr anchor="ctr">
            <a:normAutofit/>
          </a:bodyPr>
          <a:lstStyle/>
          <a:p>
            <a:r>
              <a:rPr lang="fr-FR" sz="1200" dirty="0" smtClean="0"/>
              <a:t>Répondre à un besoin ou créer le besoin ?</a:t>
            </a:r>
          </a:p>
          <a:p>
            <a:endParaRPr lang="fr-FR" sz="1200" dirty="0" smtClean="0"/>
          </a:p>
          <a:p>
            <a:r>
              <a:rPr lang="fr-FR" sz="1200" dirty="0" smtClean="0"/>
              <a:t>Un argumentaire unique ? Faire des économies plutôt que sauver la planète ?</a:t>
            </a:r>
          </a:p>
          <a:p>
            <a:endParaRPr lang="fr-FR" sz="1200" dirty="0"/>
          </a:p>
          <a:p>
            <a:r>
              <a:rPr lang="fr-FR" sz="1200" dirty="0" smtClean="0"/>
              <a:t>Lever des barrières sociolinguistiques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4776255" y="1605994"/>
            <a:ext cx="3937454" cy="2234475"/>
          </a:xfrm>
        </p:spPr>
        <p:txBody>
          <a:bodyPr anchor="ctr">
            <a:normAutofit/>
          </a:bodyPr>
          <a:lstStyle/>
          <a:p>
            <a:r>
              <a:rPr lang="fr-FR" sz="1200" dirty="0" smtClean="0"/>
              <a:t>Physique : freins à la mobilité, emplacement des lieux ressources</a:t>
            </a:r>
          </a:p>
          <a:p>
            <a:endParaRPr lang="fr-FR" sz="1200" dirty="0" smtClean="0"/>
          </a:p>
          <a:p>
            <a:r>
              <a:rPr lang="fr-FR" sz="1200" dirty="0" smtClean="0"/>
              <a:t>Matériel : supports informatiques, démarches en ligne</a:t>
            </a:r>
          </a:p>
          <a:p>
            <a:endParaRPr lang="fr-FR" sz="1200" dirty="0" smtClean="0"/>
          </a:p>
          <a:p>
            <a:r>
              <a:rPr lang="fr-FR" sz="1200" dirty="0" smtClean="0"/>
              <a:t>Culturel et social : stigmatisation (une offre « pour les pauvres », des lieux marqués)</a:t>
            </a:r>
            <a:endParaRPr lang="fr-FR" sz="1200" dirty="0"/>
          </a:p>
          <a:p>
            <a:endParaRPr lang="fr-FR" sz="12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5"/>
          </p:nvPr>
        </p:nvSpPr>
        <p:spPr>
          <a:xfrm>
            <a:off x="215900" y="1277351"/>
            <a:ext cx="3937456" cy="245289"/>
          </a:xfrm>
        </p:spPr>
        <p:txBody>
          <a:bodyPr/>
          <a:lstStyle/>
          <a:p>
            <a:r>
              <a:rPr lang="fr-FR" sz="1400" dirty="0" smtClean="0"/>
              <a:t>Un public spécifique ?</a:t>
            </a:r>
            <a:endParaRPr lang="fr-FR" sz="1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6"/>
          </p:nvPr>
        </p:nvSpPr>
        <p:spPr>
          <a:xfrm>
            <a:off x="4776255" y="1273635"/>
            <a:ext cx="3937456" cy="245289"/>
          </a:xfrm>
        </p:spPr>
        <p:txBody>
          <a:bodyPr/>
          <a:lstStyle/>
          <a:p>
            <a:r>
              <a:rPr lang="fr-FR" sz="1400" dirty="0" smtClean="0"/>
              <a:t>Considérer l’accès</a:t>
            </a:r>
            <a:endParaRPr lang="fr-FR" sz="1400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Les modalités de communication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4171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44766103"/>
              </p:ext>
            </p:extLst>
          </p:nvPr>
        </p:nvGraphicFramePr>
        <p:xfrm>
          <a:off x="954157" y="731520"/>
          <a:ext cx="7394713" cy="4189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contenu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Les points d’attention des ménages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4309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 me </a:t>
            </a:r>
            <a:r>
              <a:rPr lang="fr-FR" dirty="0" smtClean="0"/>
              <a:t>contacter : </a:t>
            </a:r>
            <a:r>
              <a:rPr lang="fr-FR" i="1" dirty="0"/>
              <a:t>coralie.robert8@gmail.com</a:t>
            </a:r>
          </a:p>
          <a:p>
            <a:endParaRPr lang="fr-FR" i="1" dirty="0"/>
          </a:p>
        </p:txBody>
      </p:sp>
      <p:pic>
        <p:nvPicPr>
          <p:cNvPr id="4" name="Picture 3" descr="C:\Users\Coralie\Pictures\Carte visite\Logos\Log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747" y="4048516"/>
            <a:ext cx="4672630" cy="96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83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PE_Masque_PowerPoint">
  <a:themeElements>
    <a:clrScheme name="Personnalisée 2">
      <a:dk1>
        <a:srgbClr val="CB151C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ésentation_ONPE_Masque_PowerPoint" id="{13ABA11B-5486-4404-BF0B-C6AD893CE53E}" vid="{9A566B91-63A3-4833-81C6-3CD956092DB3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sharepoint/v3/fields"/>
    <ds:schemaRef ds:uri="http://schemas.microsoft.com/office/2006/documentManagement/types"/>
    <ds:schemaRef ds:uri="http://purl.org/dc/term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Présentation_ONPE_Masque_PowerPoint</Template>
  <TotalTime>12264</TotalTime>
  <Words>214</Words>
  <Application>Microsoft Office PowerPoint</Application>
  <PresentationFormat>Affichage à l'écran (16:9)</PresentationFormat>
  <Paragraphs>65</Paragraphs>
  <Slides>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6" baseType="lpstr">
      <vt:lpstr>ＭＳ Ｐゴシック</vt:lpstr>
      <vt:lpstr>Arial</vt:lpstr>
      <vt:lpstr>Calibri</vt:lpstr>
      <vt:lpstr>Lato Light</vt:lpstr>
      <vt:lpstr>Montserrat</vt:lpstr>
      <vt:lpstr>PT Sans</vt:lpstr>
      <vt:lpstr>Quattrocento Sans</vt:lpstr>
      <vt:lpstr>Times</vt:lpstr>
      <vt:lpstr>Trebuchet MS</vt:lpstr>
      <vt:lpstr>ONPE_Masque_PowerPoint</vt:lpstr>
      <vt:lpstr>Qu'en pensent les ménages ? Considérer les modalités de réception des messages de sensibilisation</vt:lpstr>
      <vt:lpstr>Présentation PowerPoint</vt:lpstr>
      <vt:lpstr>Présentation PowerPoint</vt:lpstr>
      <vt:lpstr>Présentation PowerPoint</vt:lpstr>
      <vt:lpstr>Présentation PowerPoint</vt:lpstr>
      <vt:lpstr>Merci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DEVALIERE Isolde</cp:lastModifiedBy>
  <cp:revision>1007</cp:revision>
  <dcterms:created xsi:type="dcterms:W3CDTF">2010-04-12T23:12:02Z</dcterms:created>
  <dcterms:modified xsi:type="dcterms:W3CDTF">2018-11-08T16:29:33Z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